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D65078-6094-4222-8D45-CF41C1DF9630}" v="5" dt="2019-09-27T02:19:11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hyperlink" Target="http://www.facebook.com/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hyperlink" Target="http://www.facebook.com/" TargetMode="External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02CDA8-1441-46A2-8128-081B6DE2B20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D8E4D34-2FB8-4C34-920B-5188D67E08DE}">
      <dgm:prSet/>
      <dgm:spPr/>
      <dgm:t>
        <a:bodyPr/>
        <a:lstStyle/>
        <a:p>
          <a:pPr>
            <a:defRPr cap="all"/>
          </a:pPr>
          <a:r>
            <a:rPr lang="fi-FI"/>
            <a:t>Sosiaalisen median palvelu</a:t>
          </a:r>
          <a:endParaRPr lang="en-US"/>
        </a:p>
      </dgm:t>
    </dgm:pt>
    <dgm:pt modelId="{68861915-5AC2-47F8-BC84-DB899F3DDEF2}" type="parTrans" cxnId="{D6D12E90-3D6E-484D-B3FE-F7D01C349655}">
      <dgm:prSet/>
      <dgm:spPr/>
      <dgm:t>
        <a:bodyPr/>
        <a:lstStyle/>
        <a:p>
          <a:endParaRPr lang="en-US"/>
        </a:p>
      </dgm:t>
    </dgm:pt>
    <dgm:pt modelId="{DC525464-0DD6-4ED2-8AE5-EBC51575E0C6}" type="sibTrans" cxnId="{D6D12E90-3D6E-484D-B3FE-F7D01C349655}">
      <dgm:prSet/>
      <dgm:spPr/>
      <dgm:t>
        <a:bodyPr/>
        <a:lstStyle/>
        <a:p>
          <a:endParaRPr lang="en-US"/>
        </a:p>
      </dgm:t>
    </dgm:pt>
    <dgm:pt modelId="{12E4D280-B138-4E2B-9D25-8AAEC7BA9D43}">
      <dgm:prSet/>
      <dgm:spPr/>
      <dgm:t>
        <a:bodyPr/>
        <a:lstStyle/>
        <a:p>
          <a:pPr>
            <a:defRPr cap="all"/>
          </a:pPr>
          <a:r>
            <a:rPr lang="fi-FI"/>
            <a:t>Ilmainen (huom. mainokset)</a:t>
          </a:r>
          <a:endParaRPr lang="en-US"/>
        </a:p>
      </dgm:t>
    </dgm:pt>
    <dgm:pt modelId="{62D0DC12-21F5-4E6D-9C24-188B1752984B}" type="parTrans" cxnId="{6DB5E274-AC54-4A7C-A80B-BD392940499B}">
      <dgm:prSet/>
      <dgm:spPr/>
      <dgm:t>
        <a:bodyPr/>
        <a:lstStyle/>
        <a:p>
          <a:endParaRPr lang="en-US"/>
        </a:p>
      </dgm:t>
    </dgm:pt>
    <dgm:pt modelId="{F79A514A-264D-46F2-989D-7951B5B348BD}" type="sibTrans" cxnId="{6DB5E274-AC54-4A7C-A80B-BD392940499B}">
      <dgm:prSet/>
      <dgm:spPr/>
      <dgm:t>
        <a:bodyPr/>
        <a:lstStyle/>
        <a:p>
          <a:endParaRPr lang="en-US"/>
        </a:p>
      </dgm:t>
    </dgm:pt>
    <dgm:pt modelId="{4EA1C3E1-3BFF-4482-9613-EF1AC94A2B70}">
      <dgm:prSet/>
      <dgm:spPr/>
      <dgm:t>
        <a:bodyPr/>
        <a:lstStyle/>
        <a:p>
          <a:pPr>
            <a:defRPr cap="all"/>
          </a:pPr>
          <a:r>
            <a:rPr lang="fi-FI"/>
            <a:t>Toimii internetissä osoitteessa </a:t>
          </a:r>
          <a:r>
            <a:rPr lang="fi-FI">
              <a:hlinkClick xmlns:r="http://schemas.openxmlformats.org/officeDocument/2006/relationships" r:id="rId1"/>
            </a:rPr>
            <a:t>www.facebook.com</a:t>
          </a:r>
          <a:endParaRPr lang="en-US"/>
        </a:p>
      </dgm:t>
    </dgm:pt>
    <dgm:pt modelId="{8C81032C-0C0F-420D-A64E-C9B0AD65D983}" type="parTrans" cxnId="{D25BD0A4-F253-4040-BE47-4BC85C3E6596}">
      <dgm:prSet/>
      <dgm:spPr/>
      <dgm:t>
        <a:bodyPr/>
        <a:lstStyle/>
        <a:p>
          <a:endParaRPr lang="en-US"/>
        </a:p>
      </dgm:t>
    </dgm:pt>
    <dgm:pt modelId="{5B553966-1B0E-469D-87EA-FC995488F129}" type="sibTrans" cxnId="{D25BD0A4-F253-4040-BE47-4BC85C3E6596}">
      <dgm:prSet/>
      <dgm:spPr/>
      <dgm:t>
        <a:bodyPr/>
        <a:lstStyle/>
        <a:p>
          <a:endParaRPr lang="en-US"/>
        </a:p>
      </dgm:t>
    </dgm:pt>
    <dgm:pt modelId="{A1EE16E0-BF61-45BC-A7ED-EEA733EA6967}">
      <dgm:prSet/>
      <dgm:spPr/>
      <dgm:t>
        <a:bodyPr/>
        <a:lstStyle/>
        <a:p>
          <a:pPr>
            <a:defRPr cap="all"/>
          </a:pPr>
          <a:r>
            <a:rPr lang="fi-FI"/>
            <a:t>Perustettu 2004, Suomeen 2007</a:t>
          </a:r>
          <a:endParaRPr lang="en-US"/>
        </a:p>
      </dgm:t>
    </dgm:pt>
    <dgm:pt modelId="{4B17E8AC-DC3A-4E6C-9683-3D1A7D7212DF}" type="parTrans" cxnId="{F34EF17C-A3DB-4E60-BDD9-E1C55C398ECD}">
      <dgm:prSet/>
      <dgm:spPr/>
      <dgm:t>
        <a:bodyPr/>
        <a:lstStyle/>
        <a:p>
          <a:endParaRPr lang="en-US"/>
        </a:p>
      </dgm:t>
    </dgm:pt>
    <dgm:pt modelId="{B2A5393C-004D-4842-A877-47EAA8A009DE}" type="sibTrans" cxnId="{F34EF17C-A3DB-4E60-BDD9-E1C55C398ECD}">
      <dgm:prSet/>
      <dgm:spPr/>
      <dgm:t>
        <a:bodyPr/>
        <a:lstStyle/>
        <a:p>
          <a:endParaRPr lang="en-US"/>
        </a:p>
      </dgm:t>
    </dgm:pt>
    <dgm:pt modelId="{555A3D87-2091-4F1E-A3B1-5C943B963B25}" type="pres">
      <dgm:prSet presAssocID="{A202CDA8-1441-46A2-8128-081B6DE2B20E}" presName="root" presStyleCnt="0">
        <dgm:presLayoutVars>
          <dgm:dir/>
          <dgm:resizeHandles val="exact"/>
        </dgm:presLayoutVars>
      </dgm:prSet>
      <dgm:spPr/>
    </dgm:pt>
    <dgm:pt modelId="{D2F8D1A0-2A47-436D-B359-1B347A89F45D}" type="pres">
      <dgm:prSet presAssocID="{FD8E4D34-2FB8-4C34-920B-5188D67E08DE}" presName="compNode" presStyleCnt="0"/>
      <dgm:spPr/>
    </dgm:pt>
    <dgm:pt modelId="{D44DE326-D8F8-4F1E-B8C4-24117816F15A}" type="pres">
      <dgm:prSet presAssocID="{FD8E4D34-2FB8-4C34-920B-5188D67E08DE}" presName="iconBgRect" presStyleLbl="bgShp" presStyleIdx="0" presStyleCnt="4"/>
      <dgm:spPr/>
    </dgm:pt>
    <dgm:pt modelId="{88B0CBF4-5CB5-4E0C-A1CA-E1F9741D6CC8}" type="pres">
      <dgm:prSet presAssocID="{FD8E4D34-2FB8-4C34-920B-5188D67E08DE}" presName="iconRect" presStyleLbl="node1" presStyleIdx="0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E238AB18-FB6B-4691-A5FC-9ADA1EB75437}" type="pres">
      <dgm:prSet presAssocID="{FD8E4D34-2FB8-4C34-920B-5188D67E08DE}" presName="spaceRect" presStyleCnt="0"/>
      <dgm:spPr/>
    </dgm:pt>
    <dgm:pt modelId="{9A07C427-1ED5-428E-9DBE-86F6BE3096FC}" type="pres">
      <dgm:prSet presAssocID="{FD8E4D34-2FB8-4C34-920B-5188D67E08DE}" presName="textRect" presStyleLbl="revTx" presStyleIdx="0" presStyleCnt="4">
        <dgm:presLayoutVars>
          <dgm:chMax val="1"/>
          <dgm:chPref val="1"/>
        </dgm:presLayoutVars>
      </dgm:prSet>
      <dgm:spPr/>
    </dgm:pt>
    <dgm:pt modelId="{561F4547-6581-412D-99AA-BD968A55B013}" type="pres">
      <dgm:prSet presAssocID="{DC525464-0DD6-4ED2-8AE5-EBC51575E0C6}" presName="sibTrans" presStyleCnt="0"/>
      <dgm:spPr/>
    </dgm:pt>
    <dgm:pt modelId="{966EDD37-47DB-4327-BDD4-6E542AD812E9}" type="pres">
      <dgm:prSet presAssocID="{12E4D280-B138-4E2B-9D25-8AAEC7BA9D43}" presName="compNode" presStyleCnt="0"/>
      <dgm:spPr/>
    </dgm:pt>
    <dgm:pt modelId="{239C7340-7EC9-473E-ACC2-54C5D6B6C19B}" type="pres">
      <dgm:prSet presAssocID="{12E4D280-B138-4E2B-9D25-8AAEC7BA9D43}" presName="iconBgRect" presStyleLbl="bgShp" presStyleIdx="1" presStyleCnt="4"/>
      <dgm:spPr/>
    </dgm:pt>
    <dgm:pt modelId="{41A74A73-0623-4C6C-92B1-8BA798FC505B}" type="pres">
      <dgm:prSet presAssocID="{12E4D280-B138-4E2B-9D25-8AAEC7BA9D43}" presName="iconRect" presStyleLbl="node1" presStyleIdx="1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8FBDF62D-65E8-4068-94E2-B14F3841255F}" type="pres">
      <dgm:prSet presAssocID="{12E4D280-B138-4E2B-9D25-8AAEC7BA9D43}" presName="spaceRect" presStyleCnt="0"/>
      <dgm:spPr/>
    </dgm:pt>
    <dgm:pt modelId="{387D5A12-0D7E-4841-97E9-B0CA465F3844}" type="pres">
      <dgm:prSet presAssocID="{12E4D280-B138-4E2B-9D25-8AAEC7BA9D43}" presName="textRect" presStyleLbl="revTx" presStyleIdx="1" presStyleCnt="4">
        <dgm:presLayoutVars>
          <dgm:chMax val="1"/>
          <dgm:chPref val="1"/>
        </dgm:presLayoutVars>
      </dgm:prSet>
      <dgm:spPr/>
    </dgm:pt>
    <dgm:pt modelId="{FFCC6EF5-1568-4DD3-9CCA-F4D145063EB1}" type="pres">
      <dgm:prSet presAssocID="{F79A514A-264D-46F2-989D-7951B5B348BD}" presName="sibTrans" presStyleCnt="0"/>
      <dgm:spPr/>
    </dgm:pt>
    <dgm:pt modelId="{6C9977BC-B1E9-4570-A400-B302CFC9D555}" type="pres">
      <dgm:prSet presAssocID="{4EA1C3E1-3BFF-4482-9613-EF1AC94A2B70}" presName="compNode" presStyleCnt="0"/>
      <dgm:spPr/>
    </dgm:pt>
    <dgm:pt modelId="{1E21DF06-10FB-468C-8EDD-35AF50FF48EE}" type="pres">
      <dgm:prSet presAssocID="{4EA1C3E1-3BFF-4482-9613-EF1AC94A2B70}" presName="iconBgRect" presStyleLbl="bgShp" presStyleIdx="2" presStyleCnt="4"/>
      <dgm:spPr/>
    </dgm:pt>
    <dgm:pt modelId="{7DC77F48-DC83-4DB7-AD3F-C3EA70B2689D}" type="pres">
      <dgm:prSet presAssocID="{4EA1C3E1-3BFF-4482-9613-EF1AC94A2B70}" presName="iconRect" presStyleLbl="node1" presStyleIdx="2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A08877C4-11B4-4529-B55F-D7C84AA26F2B}" type="pres">
      <dgm:prSet presAssocID="{4EA1C3E1-3BFF-4482-9613-EF1AC94A2B70}" presName="spaceRect" presStyleCnt="0"/>
      <dgm:spPr/>
    </dgm:pt>
    <dgm:pt modelId="{A00F9D20-9241-44E6-A683-D28953E8C7D5}" type="pres">
      <dgm:prSet presAssocID="{4EA1C3E1-3BFF-4482-9613-EF1AC94A2B70}" presName="textRect" presStyleLbl="revTx" presStyleIdx="2" presStyleCnt="4">
        <dgm:presLayoutVars>
          <dgm:chMax val="1"/>
          <dgm:chPref val="1"/>
        </dgm:presLayoutVars>
      </dgm:prSet>
      <dgm:spPr/>
    </dgm:pt>
    <dgm:pt modelId="{DCD143EC-74BE-4CBE-807B-3E753AD29EED}" type="pres">
      <dgm:prSet presAssocID="{5B553966-1B0E-469D-87EA-FC995488F129}" presName="sibTrans" presStyleCnt="0"/>
      <dgm:spPr/>
    </dgm:pt>
    <dgm:pt modelId="{F0D2ADF8-2830-40E2-8B2B-A63C7A727DC6}" type="pres">
      <dgm:prSet presAssocID="{A1EE16E0-BF61-45BC-A7ED-EEA733EA6967}" presName="compNode" presStyleCnt="0"/>
      <dgm:spPr/>
    </dgm:pt>
    <dgm:pt modelId="{0294AB08-CDA0-4BED-870A-902C3E6326B6}" type="pres">
      <dgm:prSet presAssocID="{A1EE16E0-BF61-45BC-A7ED-EEA733EA6967}" presName="iconBgRect" presStyleLbl="bgShp" presStyleIdx="3" presStyleCnt="4"/>
      <dgm:spPr/>
    </dgm:pt>
    <dgm:pt modelId="{9671EA37-6EF5-45BB-AEDB-7541C7CA3075}" type="pres">
      <dgm:prSet presAssocID="{A1EE16E0-BF61-45BC-A7ED-EEA733EA6967}" presName="iconRect" presStyleLbl="node1" presStyleIdx="3" presStyleCnt="4"/>
      <dgm:spPr>
        <a:blipFill>
          <a:blip xmlns:r="http://schemas.openxmlformats.org/officeDocument/2006/relationships"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lkkikaavioesitys"/>
        </a:ext>
      </dgm:extLst>
    </dgm:pt>
    <dgm:pt modelId="{115EFBCE-4D89-4744-9567-626357DF2257}" type="pres">
      <dgm:prSet presAssocID="{A1EE16E0-BF61-45BC-A7ED-EEA733EA6967}" presName="spaceRect" presStyleCnt="0"/>
      <dgm:spPr/>
    </dgm:pt>
    <dgm:pt modelId="{0A61229F-1642-411B-BDCF-1F96A0720B90}" type="pres">
      <dgm:prSet presAssocID="{A1EE16E0-BF61-45BC-A7ED-EEA733EA696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4EC3616-4456-462D-A596-3FE23D1E78E1}" type="presOf" srcId="{A1EE16E0-BF61-45BC-A7ED-EEA733EA6967}" destId="{0A61229F-1642-411B-BDCF-1F96A0720B90}" srcOrd="0" destOrd="0" presId="urn:microsoft.com/office/officeart/2018/5/layout/IconCircleLabelList"/>
    <dgm:cxn modelId="{7688641E-C35A-4944-BD7C-022D22F36602}" type="presOf" srcId="{A202CDA8-1441-46A2-8128-081B6DE2B20E}" destId="{555A3D87-2091-4F1E-A3B1-5C943B963B25}" srcOrd="0" destOrd="0" presId="urn:microsoft.com/office/officeart/2018/5/layout/IconCircleLabelList"/>
    <dgm:cxn modelId="{A9AB914B-44FE-4D3C-840E-330C91ECA5D7}" type="presOf" srcId="{FD8E4D34-2FB8-4C34-920B-5188D67E08DE}" destId="{9A07C427-1ED5-428E-9DBE-86F6BE3096FC}" srcOrd="0" destOrd="0" presId="urn:microsoft.com/office/officeart/2018/5/layout/IconCircleLabelList"/>
    <dgm:cxn modelId="{6DB5E274-AC54-4A7C-A80B-BD392940499B}" srcId="{A202CDA8-1441-46A2-8128-081B6DE2B20E}" destId="{12E4D280-B138-4E2B-9D25-8AAEC7BA9D43}" srcOrd="1" destOrd="0" parTransId="{62D0DC12-21F5-4E6D-9C24-188B1752984B}" sibTransId="{F79A514A-264D-46F2-989D-7951B5B348BD}"/>
    <dgm:cxn modelId="{F34EF17C-A3DB-4E60-BDD9-E1C55C398ECD}" srcId="{A202CDA8-1441-46A2-8128-081B6DE2B20E}" destId="{A1EE16E0-BF61-45BC-A7ED-EEA733EA6967}" srcOrd="3" destOrd="0" parTransId="{4B17E8AC-DC3A-4E6C-9683-3D1A7D7212DF}" sibTransId="{B2A5393C-004D-4842-A877-47EAA8A009DE}"/>
    <dgm:cxn modelId="{D6D12E90-3D6E-484D-B3FE-F7D01C349655}" srcId="{A202CDA8-1441-46A2-8128-081B6DE2B20E}" destId="{FD8E4D34-2FB8-4C34-920B-5188D67E08DE}" srcOrd="0" destOrd="0" parTransId="{68861915-5AC2-47F8-BC84-DB899F3DDEF2}" sibTransId="{DC525464-0DD6-4ED2-8AE5-EBC51575E0C6}"/>
    <dgm:cxn modelId="{A105C692-58B7-43A0-8FCB-9053795176A9}" type="presOf" srcId="{4EA1C3E1-3BFF-4482-9613-EF1AC94A2B70}" destId="{A00F9D20-9241-44E6-A683-D28953E8C7D5}" srcOrd="0" destOrd="0" presId="urn:microsoft.com/office/officeart/2018/5/layout/IconCircleLabelList"/>
    <dgm:cxn modelId="{4D2B929E-F0E6-48C4-9D22-CA17EC516BE9}" type="presOf" srcId="{12E4D280-B138-4E2B-9D25-8AAEC7BA9D43}" destId="{387D5A12-0D7E-4841-97E9-B0CA465F3844}" srcOrd="0" destOrd="0" presId="urn:microsoft.com/office/officeart/2018/5/layout/IconCircleLabelList"/>
    <dgm:cxn modelId="{D25BD0A4-F253-4040-BE47-4BC85C3E6596}" srcId="{A202CDA8-1441-46A2-8128-081B6DE2B20E}" destId="{4EA1C3E1-3BFF-4482-9613-EF1AC94A2B70}" srcOrd="2" destOrd="0" parTransId="{8C81032C-0C0F-420D-A64E-C9B0AD65D983}" sibTransId="{5B553966-1B0E-469D-87EA-FC995488F129}"/>
    <dgm:cxn modelId="{FE4B0C13-554D-4800-BE03-EB35962EFCF0}" type="presParOf" srcId="{555A3D87-2091-4F1E-A3B1-5C943B963B25}" destId="{D2F8D1A0-2A47-436D-B359-1B347A89F45D}" srcOrd="0" destOrd="0" presId="urn:microsoft.com/office/officeart/2018/5/layout/IconCircleLabelList"/>
    <dgm:cxn modelId="{11876ED3-7F0C-44EF-BE60-C8ACC6425719}" type="presParOf" srcId="{D2F8D1A0-2A47-436D-B359-1B347A89F45D}" destId="{D44DE326-D8F8-4F1E-B8C4-24117816F15A}" srcOrd="0" destOrd="0" presId="urn:microsoft.com/office/officeart/2018/5/layout/IconCircleLabelList"/>
    <dgm:cxn modelId="{845FA4B7-7089-423C-8291-08652A6477FB}" type="presParOf" srcId="{D2F8D1A0-2A47-436D-B359-1B347A89F45D}" destId="{88B0CBF4-5CB5-4E0C-A1CA-E1F9741D6CC8}" srcOrd="1" destOrd="0" presId="urn:microsoft.com/office/officeart/2018/5/layout/IconCircleLabelList"/>
    <dgm:cxn modelId="{02982A34-A535-4BB5-9DC0-8247751FF34F}" type="presParOf" srcId="{D2F8D1A0-2A47-436D-B359-1B347A89F45D}" destId="{E238AB18-FB6B-4691-A5FC-9ADA1EB75437}" srcOrd="2" destOrd="0" presId="urn:microsoft.com/office/officeart/2018/5/layout/IconCircleLabelList"/>
    <dgm:cxn modelId="{1D0D5320-1E56-49F2-8012-3BF07E2B516F}" type="presParOf" srcId="{D2F8D1A0-2A47-436D-B359-1B347A89F45D}" destId="{9A07C427-1ED5-428E-9DBE-86F6BE3096FC}" srcOrd="3" destOrd="0" presId="urn:microsoft.com/office/officeart/2018/5/layout/IconCircleLabelList"/>
    <dgm:cxn modelId="{5337538B-4C6E-4767-BA2C-5891BB4846C2}" type="presParOf" srcId="{555A3D87-2091-4F1E-A3B1-5C943B963B25}" destId="{561F4547-6581-412D-99AA-BD968A55B013}" srcOrd="1" destOrd="0" presId="urn:microsoft.com/office/officeart/2018/5/layout/IconCircleLabelList"/>
    <dgm:cxn modelId="{0443CFF9-4147-41DC-8C26-6CF1ACF56D2A}" type="presParOf" srcId="{555A3D87-2091-4F1E-A3B1-5C943B963B25}" destId="{966EDD37-47DB-4327-BDD4-6E542AD812E9}" srcOrd="2" destOrd="0" presId="urn:microsoft.com/office/officeart/2018/5/layout/IconCircleLabelList"/>
    <dgm:cxn modelId="{4A4AA4DA-1807-4468-B1C8-9CE51BE322C0}" type="presParOf" srcId="{966EDD37-47DB-4327-BDD4-6E542AD812E9}" destId="{239C7340-7EC9-473E-ACC2-54C5D6B6C19B}" srcOrd="0" destOrd="0" presId="urn:microsoft.com/office/officeart/2018/5/layout/IconCircleLabelList"/>
    <dgm:cxn modelId="{180C450B-900B-4BFE-96AD-D30A527F10AF}" type="presParOf" srcId="{966EDD37-47DB-4327-BDD4-6E542AD812E9}" destId="{41A74A73-0623-4C6C-92B1-8BA798FC505B}" srcOrd="1" destOrd="0" presId="urn:microsoft.com/office/officeart/2018/5/layout/IconCircleLabelList"/>
    <dgm:cxn modelId="{FD697295-326C-468B-927A-D6B61A82999B}" type="presParOf" srcId="{966EDD37-47DB-4327-BDD4-6E542AD812E9}" destId="{8FBDF62D-65E8-4068-94E2-B14F3841255F}" srcOrd="2" destOrd="0" presId="urn:microsoft.com/office/officeart/2018/5/layout/IconCircleLabelList"/>
    <dgm:cxn modelId="{C2CD73F1-3F19-4D97-A1F4-A50C8B8AFE33}" type="presParOf" srcId="{966EDD37-47DB-4327-BDD4-6E542AD812E9}" destId="{387D5A12-0D7E-4841-97E9-B0CA465F3844}" srcOrd="3" destOrd="0" presId="urn:microsoft.com/office/officeart/2018/5/layout/IconCircleLabelList"/>
    <dgm:cxn modelId="{201F7646-E6E0-4AE6-89E2-B18101BA0A0C}" type="presParOf" srcId="{555A3D87-2091-4F1E-A3B1-5C943B963B25}" destId="{FFCC6EF5-1568-4DD3-9CCA-F4D145063EB1}" srcOrd="3" destOrd="0" presId="urn:microsoft.com/office/officeart/2018/5/layout/IconCircleLabelList"/>
    <dgm:cxn modelId="{0FE840AE-4A4B-4686-A4DC-2794CD26B19F}" type="presParOf" srcId="{555A3D87-2091-4F1E-A3B1-5C943B963B25}" destId="{6C9977BC-B1E9-4570-A400-B302CFC9D555}" srcOrd="4" destOrd="0" presId="urn:microsoft.com/office/officeart/2018/5/layout/IconCircleLabelList"/>
    <dgm:cxn modelId="{416FE836-4C28-41EA-B79F-7E0155D748EC}" type="presParOf" srcId="{6C9977BC-B1E9-4570-A400-B302CFC9D555}" destId="{1E21DF06-10FB-468C-8EDD-35AF50FF48EE}" srcOrd="0" destOrd="0" presId="urn:microsoft.com/office/officeart/2018/5/layout/IconCircleLabelList"/>
    <dgm:cxn modelId="{3CA49A0D-EA71-4B94-ADF7-47CE47596281}" type="presParOf" srcId="{6C9977BC-B1E9-4570-A400-B302CFC9D555}" destId="{7DC77F48-DC83-4DB7-AD3F-C3EA70B2689D}" srcOrd="1" destOrd="0" presId="urn:microsoft.com/office/officeart/2018/5/layout/IconCircleLabelList"/>
    <dgm:cxn modelId="{E0A50178-FFEA-4889-8D4E-17158E5806B1}" type="presParOf" srcId="{6C9977BC-B1E9-4570-A400-B302CFC9D555}" destId="{A08877C4-11B4-4529-B55F-D7C84AA26F2B}" srcOrd="2" destOrd="0" presId="urn:microsoft.com/office/officeart/2018/5/layout/IconCircleLabelList"/>
    <dgm:cxn modelId="{E3FFF045-BBBD-4F8B-AB38-CBD60EB6F08A}" type="presParOf" srcId="{6C9977BC-B1E9-4570-A400-B302CFC9D555}" destId="{A00F9D20-9241-44E6-A683-D28953E8C7D5}" srcOrd="3" destOrd="0" presId="urn:microsoft.com/office/officeart/2018/5/layout/IconCircleLabelList"/>
    <dgm:cxn modelId="{91436755-FDF4-466A-A6E6-665CA004FDD2}" type="presParOf" srcId="{555A3D87-2091-4F1E-A3B1-5C943B963B25}" destId="{DCD143EC-74BE-4CBE-807B-3E753AD29EED}" srcOrd="5" destOrd="0" presId="urn:microsoft.com/office/officeart/2018/5/layout/IconCircleLabelList"/>
    <dgm:cxn modelId="{BDBAAB95-B894-47C1-9FC4-2E8C2301B40C}" type="presParOf" srcId="{555A3D87-2091-4F1E-A3B1-5C943B963B25}" destId="{F0D2ADF8-2830-40E2-8B2B-A63C7A727DC6}" srcOrd="6" destOrd="0" presId="urn:microsoft.com/office/officeart/2018/5/layout/IconCircleLabelList"/>
    <dgm:cxn modelId="{442AB07D-8530-47E0-97F6-55169DF5B22B}" type="presParOf" srcId="{F0D2ADF8-2830-40E2-8B2B-A63C7A727DC6}" destId="{0294AB08-CDA0-4BED-870A-902C3E6326B6}" srcOrd="0" destOrd="0" presId="urn:microsoft.com/office/officeart/2018/5/layout/IconCircleLabelList"/>
    <dgm:cxn modelId="{92267637-81FD-4BF8-8729-747B54A4A835}" type="presParOf" srcId="{F0D2ADF8-2830-40E2-8B2B-A63C7A727DC6}" destId="{9671EA37-6EF5-45BB-AEDB-7541C7CA3075}" srcOrd="1" destOrd="0" presId="urn:microsoft.com/office/officeart/2018/5/layout/IconCircleLabelList"/>
    <dgm:cxn modelId="{A382EE45-E174-4DBE-BCDB-3467A7C5F15A}" type="presParOf" srcId="{F0D2ADF8-2830-40E2-8B2B-A63C7A727DC6}" destId="{115EFBCE-4D89-4744-9567-626357DF2257}" srcOrd="2" destOrd="0" presId="urn:microsoft.com/office/officeart/2018/5/layout/IconCircleLabelList"/>
    <dgm:cxn modelId="{E4FD5A5C-D174-451B-9A72-CD6A55CD7C50}" type="presParOf" srcId="{F0D2ADF8-2830-40E2-8B2B-A63C7A727DC6}" destId="{0A61229F-1642-411B-BDCF-1F96A0720B9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DE326-D8F8-4F1E-B8C4-24117816F15A}">
      <dsp:nvSpPr>
        <dsp:cNvPr id="0" name=""/>
        <dsp:cNvSpPr/>
      </dsp:nvSpPr>
      <dsp:spPr>
        <a:xfrm>
          <a:off x="774129" y="709809"/>
          <a:ext cx="1255425" cy="12554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B0CBF4-5CB5-4E0C-A1CA-E1F9741D6CC8}">
      <dsp:nvSpPr>
        <dsp:cNvPr id="0" name=""/>
        <dsp:cNvSpPr/>
      </dsp:nvSpPr>
      <dsp:spPr>
        <a:xfrm>
          <a:off x="1041679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7C427-1ED5-428E-9DBE-86F6BE3096FC}">
      <dsp:nvSpPr>
        <dsp:cNvPr id="0" name=""/>
        <dsp:cNvSpPr/>
      </dsp:nvSpPr>
      <dsp:spPr>
        <a:xfrm>
          <a:off x="372805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700" kern="1200"/>
            <a:t>Sosiaalisen median palvelu</a:t>
          </a:r>
          <a:endParaRPr lang="en-US" sz="1700" kern="1200"/>
        </a:p>
      </dsp:txBody>
      <dsp:txXfrm>
        <a:off x="372805" y="2356270"/>
        <a:ext cx="2058075" cy="720000"/>
      </dsp:txXfrm>
    </dsp:sp>
    <dsp:sp modelId="{239C7340-7EC9-473E-ACC2-54C5D6B6C19B}">
      <dsp:nvSpPr>
        <dsp:cNvPr id="0" name=""/>
        <dsp:cNvSpPr/>
      </dsp:nvSpPr>
      <dsp:spPr>
        <a:xfrm>
          <a:off x="3192368" y="709809"/>
          <a:ext cx="1255425" cy="12554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A74A73-0623-4C6C-92B1-8BA798FC505B}">
      <dsp:nvSpPr>
        <dsp:cNvPr id="0" name=""/>
        <dsp:cNvSpPr/>
      </dsp:nvSpPr>
      <dsp:spPr>
        <a:xfrm>
          <a:off x="3459917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D5A12-0D7E-4841-97E9-B0CA465F3844}">
      <dsp:nvSpPr>
        <dsp:cNvPr id="0" name=""/>
        <dsp:cNvSpPr/>
      </dsp:nvSpPr>
      <dsp:spPr>
        <a:xfrm>
          <a:off x="2791043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700" kern="1200"/>
            <a:t>Ilmainen (huom. mainokset)</a:t>
          </a:r>
          <a:endParaRPr lang="en-US" sz="1700" kern="1200"/>
        </a:p>
      </dsp:txBody>
      <dsp:txXfrm>
        <a:off x="2791043" y="2356270"/>
        <a:ext cx="2058075" cy="720000"/>
      </dsp:txXfrm>
    </dsp:sp>
    <dsp:sp modelId="{1E21DF06-10FB-468C-8EDD-35AF50FF48EE}">
      <dsp:nvSpPr>
        <dsp:cNvPr id="0" name=""/>
        <dsp:cNvSpPr/>
      </dsp:nvSpPr>
      <dsp:spPr>
        <a:xfrm>
          <a:off x="5610606" y="709809"/>
          <a:ext cx="1255425" cy="12554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C77F48-DC83-4DB7-AD3F-C3EA70B2689D}">
      <dsp:nvSpPr>
        <dsp:cNvPr id="0" name=""/>
        <dsp:cNvSpPr/>
      </dsp:nvSpPr>
      <dsp:spPr>
        <a:xfrm>
          <a:off x="5878155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F9D20-9241-44E6-A683-D28953E8C7D5}">
      <dsp:nvSpPr>
        <dsp:cNvPr id="0" name=""/>
        <dsp:cNvSpPr/>
      </dsp:nvSpPr>
      <dsp:spPr>
        <a:xfrm>
          <a:off x="5209281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700" kern="1200"/>
            <a:t>Toimii internetissä osoitteessa </a:t>
          </a:r>
          <a:r>
            <a:rPr lang="fi-FI" sz="1700" kern="1200">
              <a:hlinkClick xmlns:r="http://schemas.openxmlformats.org/officeDocument/2006/relationships" r:id="rId7"/>
            </a:rPr>
            <a:t>www.facebook.com</a:t>
          </a:r>
          <a:endParaRPr lang="en-US" sz="1700" kern="1200"/>
        </a:p>
      </dsp:txBody>
      <dsp:txXfrm>
        <a:off x="5209281" y="2356270"/>
        <a:ext cx="2058075" cy="720000"/>
      </dsp:txXfrm>
    </dsp:sp>
    <dsp:sp modelId="{0294AB08-CDA0-4BED-870A-902C3E6326B6}">
      <dsp:nvSpPr>
        <dsp:cNvPr id="0" name=""/>
        <dsp:cNvSpPr/>
      </dsp:nvSpPr>
      <dsp:spPr>
        <a:xfrm>
          <a:off x="8028844" y="709809"/>
          <a:ext cx="1255425" cy="12554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71EA37-6EF5-45BB-AEDB-7541C7CA3075}">
      <dsp:nvSpPr>
        <dsp:cNvPr id="0" name=""/>
        <dsp:cNvSpPr/>
      </dsp:nvSpPr>
      <dsp:spPr>
        <a:xfrm>
          <a:off x="8296394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61229F-1642-411B-BDCF-1F96A0720B90}">
      <dsp:nvSpPr>
        <dsp:cNvPr id="0" name=""/>
        <dsp:cNvSpPr/>
      </dsp:nvSpPr>
      <dsp:spPr>
        <a:xfrm>
          <a:off x="7627519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700" kern="1200"/>
            <a:t>Perustettu 2004, Suomeen 2007</a:t>
          </a:r>
          <a:endParaRPr lang="en-US" sz="1700" kern="1200"/>
        </a:p>
      </dsp:txBody>
      <dsp:txXfrm>
        <a:off x="7627519" y="2356270"/>
        <a:ext cx="205807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3ED91-041C-4C65-B81C-FAC0644F2D30}" type="datetimeFigureOut">
              <a:rPr lang="fi-FI" smtClean="0"/>
              <a:t>30.9.2019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2FFEF2-5781-4D1E-B04A-EB04DEC0B1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9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3B9C-E4D5-4A29-B4B1-6DF373EC0B26}" type="datetime1">
              <a:rPr lang="fi-FI" smtClean="0"/>
              <a:t>30.9.2019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57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23EE-6204-4066-B43E-F42C8D9DBEC4}" type="datetime1">
              <a:rPr lang="fi-FI" smtClean="0"/>
              <a:t>30.9.2019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75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516B-7BEC-43F4-815D-5AFA3C1BF798}" type="datetime1">
              <a:rPr lang="fi-FI" smtClean="0"/>
              <a:t>30.9.2019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504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C87E-1059-49DF-A338-96AFCFF1BCA7}" type="datetime1">
              <a:rPr lang="fi-FI" smtClean="0"/>
              <a:t>30.9.2019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081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59FD-9D47-4001-A609-7F6BC5D8495B}" type="datetime1">
              <a:rPr lang="fi-FI" smtClean="0"/>
              <a:t>30.9.2019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18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4683-D984-49FA-98A2-2179659654E7}" type="datetime1">
              <a:rPr lang="fi-FI" smtClean="0"/>
              <a:t>30.9.2019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85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F549-AE04-4AE4-BFE0-E546EFFC9AC1}" type="datetime1">
              <a:rPr lang="fi-FI" smtClean="0"/>
              <a:t>30.9.2019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88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68B9-CA6E-4766-A4D3-BC73F555F470}" type="datetime1">
              <a:rPr lang="fi-FI" smtClean="0"/>
              <a:t>30.9.2019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38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EFD-066E-4AAE-94BB-6CAE774AB1EB}" type="datetime1">
              <a:rPr lang="fi-FI" smtClean="0"/>
              <a:t>30.9.2019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Digisti Kylässä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25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F9D4F37-39AE-455A-A8E0-2525C20C4862}" type="datetime1">
              <a:rPr lang="fi-FI" smtClean="0"/>
              <a:t>30.9.2019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Digisti Kylässä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92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B831-E94C-400F-AC8B-049C288A484C}" type="datetime1">
              <a:rPr lang="fi-FI" smtClean="0"/>
              <a:t>30.9.2019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4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3D30279-9D9C-4DA7-A551-DEDDDFD2A736}" type="datetime1">
              <a:rPr lang="fi-FI" smtClean="0"/>
              <a:t>30.9.2019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Digisti Kylässä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9230DA8-5DFB-455F-939B-E885080727B5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36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25959-A039-4D45-B77C-DB003AF1F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fi-FI" dirty="0"/>
              <a:t>Facebook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D70100-BD4B-43E6-9CE2-85EB14DB5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455621"/>
            <a:ext cx="6269347" cy="1238616"/>
          </a:xfrm>
        </p:spPr>
        <p:txBody>
          <a:bodyPr>
            <a:normAutofit/>
          </a:bodyPr>
          <a:lstStyle/>
          <a:p>
            <a:r>
              <a:rPr lang="fi-FI" i="1">
                <a:solidFill>
                  <a:schemeClr val="tx1">
                    <a:lumMod val="85000"/>
                    <a:lumOff val="15000"/>
                  </a:schemeClr>
                </a:solidFill>
              </a:rPr>
              <a:t>Facebook hyödyksi tapahtumien markkinoinnissa ja kylän näkyvyydessä 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0341F96-FE66-4619-83D2-85855BF9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Digisti Kylässä 2019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6D94560-0EB4-4206-B071-79896B7D9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999" y="1163529"/>
            <a:ext cx="4001315" cy="4001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48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D37D31F9-555F-4CFC-BADA-42F48D963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Yleistä Facebookista</a:t>
            </a:r>
          </a:p>
        </p:txBody>
      </p:sp>
      <p:graphicFrame>
        <p:nvGraphicFramePr>
          <p:cNvPr id="8" name="Sisällön paikkamerkki 4">
            <a:extLst>
              <a:ext uri="{FF2B5EF4-FFF2-40B4-BE49-F238E27FC236}">
                <a16:creationId xmlns:a16="http://schemas.microsoft.com/office/drawing/2014/main" id="{648532D2-08CA-4D70-962D-860A498735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8618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66FE23-D83C-44C7-B72D-D23311465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1466642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D43D2E-8AFE-42C1-9206-8B720136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Facebookissa tehdään?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4404D6-4A0A-4004-82B6-7CF15E39B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Ystävien ja tuttavien kanssa yhteydenpito</a:t>
            </a:r>
          </a:p>
          <a:p>
            <a:r>
              <a:rPr lang="fi-FI" sz="2400" dirty="0"/>
              <a:t>Yritysten ja yhteisöjen tiedotuskanava</a:t>
            </a:r>
          </a:p>
          <a:p>
            <a:r>
              <a:rPr lang="fi-FI" sz="2400" dirty="0"/>
              <a:t>Itseä kiinnostavien ryhmien/sivujen seuraaminen</a:t>
            </a:r>
          </a:p>
          <a:p>
            <a:r>
              <a:rPr lang="fi-FI" sz="2400" dirty="0"/>
              <a:t>Sisällön tuottamista eli oman elämänsä tapahtumien jakamista</a:t>
            </a:r>
          </a:p>
          <a:p>
            <a:r>
              <a:rPr lang="fi-FI" sz="2400" dirty="0"/>
              <a:t>Julkisuuden henkilöiden seuraaminen</a:t>
            </a:r>
          </a:p>
          <a:p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464AED-7418-4E04-B4B9-34357F83C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3404097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AEF543-F8AA-49C9-AAE1-836302918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Facebook kylien näkyvyyden edistäjänä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DCCCB8-D2C0-47E8-9EBF-0FAD9FEBA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Facebook on yksinkertainen ja tehokas tapa lisätä oman kylän näkyvyyttä</a:t>
            </a:r>
          </a:p>
          <a:p>
            <a:endParaRPr lang="fi-FI" sz="2400" dirty="0"/>
          </a:p>
          <a:p>
            <a:r>
              <a:rPr lang="fi-FI" sz="2400" dirty="0"/>
              <a:t>Tiedot esimerkiksi erilaisista tapahtumista tai uutisista saadaan helposti kyläläisten ja muidenkin tietoon</a:t>
            </a:r>
          </a:p>
          <a:p>
            <a:endParaRPr lang="fi-FI" sz="2400" dirty="0"/>
          </a:p>
          <a:p>
            <a:r>
              <a:rPr lang="fi-FI" sz="2400" dirty="0"/>
              <a:t>Miten se käytännössä tapahtuu?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E0B9E1-9E47-4388-9130-BF67DD5A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598441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5A4C7A-8F12-4988-8FD0-1FF7D171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Sivu vai ryhmä?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20BCAC-F197-4492-AB72-4178AFA4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2045616"/>
            <a:ext cx="4937760" cy="382347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2600" dirty="0"/>
              <a:t>Kylän Facebook-sivulla toimii muutama kyläläinen ylläpitäjänä ja he tuottavat sisältöä kylän nimissä</a:t>
            </a:r>
          </a:p>
          <a:p>
            <a:pPr marL="0" indent="0">
              <a:buNone/>
            </a:pPr>
            <a:endParaRPr lang="fi-FI" sz="2600" dirty="0"/>
          </a:p>
          <a:p>
            <a:pPr lvl="1"/>
            <a:r>
              <a:rPr lang="fi-FI" sz="2400" dirty="0"/>
              <a:t>Esim. ”</a:t>
            </a:r>
            <a:r>
              <a:rPr lang="fi-FI" sz="2400" b="1" dirty="0"/>
              <a:t>Niinisalon kyläyhdistys </a:t>
            </a:r>
            <a:r>
              <a:rPr lang="fi-FI" sz="2400" dirty="0"/>
              <a:t>loi uuden tapahtuman </a:t>
            </a:r>
            <a:r>
              <a:rPr lang="fi-FI" sz="2400" b="1" dirty="0"/>
              <a:t>Syyskauden päättäjäiset</a:t>
            </a:r>
            <a:r>
              <a:rPr lang="fi-FI" sz="2400" dirty="0"/>
              <a:t>”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96E1ABD-4CE5-4EE4-8AD7-9F8C2F7F7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2045615"/>
            <a:ext cx="4937760" cy="382347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fi-FI" sz="2400" dirty="0"/>
              <a:t>Kylän Facebook-ryhmässä kaikki kyläläiset toimivat omilla nimillään ja omilla tunnuksillaan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lvl="1"/>
            <a:r>
              <a:rPr lang="fi-FI" sz="2200" dirty="0"/>
              <a:t>Esim. ”</a:t>
            </a:r>
            <a:r>
              <a:rPr lang="fi-FI" sz="2200" b="1" dirty="0"/>
              <a:t>Kerttu Kyläläinen </a:t>
            </a:r>
            <a:r>
              <a:rPr lang="fi-FI" sz="2200" dirty="0"/>
              <a:t>loi uuden </a:t>
            </a:r>
            <a:r>
              <a:rPr lang="fi-FI" sz="2200" dirty="0" err="1"/>
              <a:t>tahahtuman</a:t>
            </a:r>
            <a:r>
              <a:rPr lang="fi-FI" sz="2200" dirty="0"/>
              <a:t> </a:t>
            </a:r>
            <a:r>
              <a:rPr lang="fi-FI" sz="2200" b="1" dirty="0"/>
              <a:t>Syyskauden päättäjäiset </a:t>
            </a:r>
            <a:r>
              <a:rPr lang="fi-FI" sz="2200" dirty="0"/>
              <a:t>ryhmässä </a:t>
            </a:r>
            <a:r>
              <a:rPr lang="fi-FI" sz="2200" b="1" dirty="0"/>
              <a:t>Niinisalon Kyläyhdistys</a:t>
            </a:r>
            <a:r>
              <a:rPr lang="fi-FI" sz="2200" dirty="0"/>
              <a:t>”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0C84D8F-4604-402E-9A81-0DB72791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48709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C09B48-3362-405F-91D7-6F2C114D7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Tapahtuman luominen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785D671-07B1-4EC0-9224-4D4EE4A91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Facebookissa pystyy luomaan sekä yksityisiä että julkisia tapahtumia</a:t>
            </a:r>
          </a:p>
          <a:p>
            <a:pPr lvl="1"/>
            <a:r>
              <a:rPr lang="fi-FI" sz="2200" dirty="0"/>
              <a:t>Eli tapahtuma voi olla esim. kaikilla avoin, vain ryhmän jäsenille avoin tai tarkoitettu vain tapahtumaan kutsutuille käyttäjille</a:t>
            </a:r>
          </a:p>
          <a:p>
            <a:pPr lvl="1"/>
            <a:endParaRPr lang="fi-FI" sz="2200" dirty="0"/>
          </a:p>
          <a:p>
            <a:r>
              <a:rPr lang="fi-FI" sz="2400" dirty="0"/>
              <a:t>Tapahtuman luominen on yksinkertaista ja siihen tarvitaan vain muutama perustieto</a:t>
            </a:r>
          </a:p>
          <a:p>
            <a:pPr lvl="1"/>
            <a:r>
              <a:rPr lang="fi-FI" sz="2200" dirty="0"/>
              <a:t>Nimi, aika, paikka, lyhyt kuvaus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41B69D-DB17-4DE0-BBD5-94877CE4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2661690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3BA466-DF54-4896-8AF1-C719CD0E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Näkyvyyden lisääminen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736118-F4D9-4582-A3AC-A5C50C256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Yksinkertaisessa tapauksessa iso osa kyläläisistä kuuluu Facebookiin luotuun ryhmään ja sinne jaetut kuvat, videot, uutiset ja tapahtumat näkyvät näille kyläläisille</a:t>
            </a:r>
          </a:p>
          <a:p>
            <a:endParaRPr lang="fi-FI" sz="2400" dirty="0"/>
          </a:p>
          <a:p>
            <a:r>
              <a:rPr lang="fi-FI" sz="2400" dirty="0"/>
              <a:t>Facebook ei kuitenkaan nosta näitä ilmoituksia muiden Facebookeissa välttämättä kovin näkyvälle paikalle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F7E56D3-A07C-4BBE-919E-70263953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2392698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C1383D-8D41-4484-9A36-6FD582F52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Näkyvyyden lisääminen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E60733-132F-401E-BEC9-A98304DDA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Jos oman kylän näkyvyyttä haluaa lisätä ja saada tietoa leviämään myös oman väen ulkopuolelle niin on muutamia tapoja:</a:t>
            </a:r>
          </a:p>
          <a:p>
            <a:endParaRPr lang="fi-FI" sz="2400" dirty="0"/>
          </a:p>
          <a:p>
            <a:pPr lvl="1"/>
            <a:r>
              <a:rPr lang="fi-FI" sz="2200" dirty="0"/>
              <a:t>Mainostaminen</a:t>
            </a:r>
          </a:p>
          <a:p>
            <a:pPr lvl="2"/>
            <a:r>
              <a:rPr lang="fi-FI" sz="2000" dirty="0"/>
              <a:t>Maksullinen (Facebookin toimesta)</a:t>
            </a:r>
          </a:p>
          <a:p>
            <a:pPr lvl="2"/>
            <a:r>
              <a:rPr lang="fi-FI" sz="2000" dirty="0"/>
              <a:t>Ilmainen (julkaisujen jakaminen muualla Facebookissa)</a:t>
            </a:r>
          </a:p>
          <a:p>
            <a:pPr lvl="2"/>
            <a:endParaRPr lang="fi-FI" sz="2000" dirty="0"/>
          </a:p>
          <a:p>
            <a:pPr lvl="1"/>
            <a:r>
              <a:rPr lang="fi-FI" sz="2200" dirty="0"/>
              <a:t>Aktiivinen toiminen Facebookissa</a:t>
            </a:r>
          </a:p>
          <a:p>
            <a:pPr lvl="2"/>
            <a:r>
              <a:rPr lang="fi-FI" sz="2000" dirty="0"/>
              <a:t>Muiden julkaisujen tykkääminen, kommentointi ja jakaminen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397BD09-8150-4635-B3D1-34C5F5DB2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1961034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4D0D41-4A4B-43D2-B115-7BF724B1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Tärkeää, että Facebook toimii kylän käytössä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DF61BF-8983-4BDB-9B8F-91AFA6A8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Saada mahdollisimman moni kyläläinen mukaan Facebook-ryhmään tai sivulle</a:t>
            </a:r>
          </a:p>
          <a:p>
            <a:endParaRPr lang="fi-FI" sz="2400" dirty="0"/>
          </a:p>
          <a:p>
            <a:r>
              <a:rPr lang="fi-FI" sz="2400" dirty="0"/>
              <a:t>Pitää Facebook ajan tasalla</a:t>
            </a:r>
          </a:p>
          <a:p>
            <a:endParaRPr lang="fi-FI" sz="2400" dirty="0"/>
          </a:p>
          <a:p>
            <a:r>
              <a:rPr lang="fi-FI" sz="2400" dirty="0"/>
              <a:t>Toimia Facebookissa aktiivisesti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B13047B-AC7C-4EA8-8D12-EC2BB46E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Digisti Kylässä 2019</a:t>
            </a:r>
          </a:p>
        </p:txBody>
      </p:sp>
    </p:spTree>
    <p:extLst>
      <p:ext uri="{BB962C8B-B14F-4D97-AF65-F5344CB8AC3E}">
        <p14:creationId xmlns:p14="http://schemas.microsoft.com/office/powerpoint/2010/main" val="18485136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1CCFA5C2EBCBA4BA3BD8CB4BD534DF2" ma:contentTypeVersion="2" ma:contentTypeDescription="Luo uusi asiakirja." ma:contentTypeScope="" ma:versionID="e3e27c9bc14f02680e735d5b45ce1184">
  <xsd:schema xmlns:xsd="http://www.w3.org/2001/XMLSchema" xmlns:xs="http://www.w3.org/2001/XMLSchema" xmlns:p="http://schemas.microsoft.com/office/2006/metadata/properties" xmlns:ns2="4cda0724-c129-40bf-aa1c-e55109cbd1e1" targetNamespace="http://schemas.microsoft.com/office/2006/metadata/properties" ma:root="true" ma:fieldsID="c866a059bf46ba3660cf10ab31ef80db" ns2:_="">
    <xsd:import namespace="4cda0724-c129-40bf-aa1c-e55109cbd1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da0724-c129-40bf-aa1c-e55109cbd1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9453C1-A2E0-47DE-87AF-7EB83BAB13A3}">
  <ds:schemaRefs>
    <ds:schemaRef ds:uri="78dc3a28-0b5b-4786-a3dd-7dcbed9dd6b9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8330380-ff0c-4aeb-87de-86f7489a47f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2571010-68B9-4935-A777-44C97B8D8C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6E0D39-52E2-484E-9B4B-4C78C4F9C0A4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319</Words>
  <Application>Microsoft Office PowerPoint</Application>
  <PresentationFormat>Laajakuva</PresentationFormat>
  <Paragraphs>67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</vt:lpstr>
      <vt:lpstr>Facebook</vt:lpstr>
      <vt:lpstr>Yleistä Facebookista</vt:lpstr>
      <vt:lpstr>Mitä Facebookissa tehdään?</vt:lpstr>
      <vt:lpstr>Facebook kylien näkyvyyden edistäjänä</vt:lpstr>
      <vt:lpstr>Sivu vai ryhmä?</vt:lpstr>
      <vt:lpstr>Tapahtuman luominen</vt:lpstr>
      <vt:lpstr>Näkyvyyden lisääminen</vt:lpstr>
      <vt:lpstr>Näkyvyyden lisääminen</vt:lpstr>
      <vt:lpstr>Tärkeää, että Facebook toimii kylän käytössä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Facebook</dc:title>
  <dc:creator>Lemettinen Jenni</dc:creator>
  <cp:lastModifiedBy>Lemettinen Jenni</cp:lastModifiedBy>
  <cp:revision>2</cp:revision>
  <dcterms:created xsi:type="dcterms:W3CDTF">2019-09-30T10:46:46Z</dcterms:created>
  <dcterms:modified xsi:type="dcterms:W3CDTF">2019-09-30T11:00:19Z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0x01010051CCFA5C2EBCBA4BA3BD8CB4BD534DF2</vt:lpwstr>
  </property>
</Properties>
</file>