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6" r:id="rId2"/>
    <p:sldId id="257" r:id="rId3"/>
    <p:sldId id="260" r:id="rId4"/>
    <p:sldId id="264" r:id="rId5"/>
    <p:sldId id="259" r:id="rId6"/>
    <p:sldId id="265" r:id="rId7"/>
    <p:sldId id="262" r:id="rId8"/>
    <p:sldId id="266" r:id="rId9"/>
    <p:sldId id="269" r:id="rId10"/>
    <p:sldId id="267" r:id="rId11"/>
    <p:sldId id="263" r:id="rId12"/>
    <p:sldId id="268" r:id="rId13"/>
    <p:sldId id="270" r:id="rId14"/>
    <p:sldId id="271" r:id="rId15"/>
    <p:sldId id="26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5BC22E-D6BA-441F-A297-C2937D156397}" v="68" dt="2019-09-19T09:13:24.4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85" autoAdjust="0"/>
    <p:restoredTop sz="86478" autoAdjust="0"/>
  </p:normalViewPr>
  <p:slideViewPr>
    <p:cSldViewPr snapToGrid="0">
      <p:cViewPr varScale="1">
        <p:scale>
          <a:sx n="62" d="100"/>
          <a:sy n="62" d="100"/>
        </p:scale>
        <p:origin x="1080" y="72"/>
      </p:cViewPr>
      <p:guideLst/>
    </p:cSldViewPr>
  </p:slideViewPr>
  <p:outlineViewPr>
    <p:cViewPr>
      <p:scale>
        <a:sx n="33" d="100"/>
        <a:sy n="33" d="100"/>
      </p:scale>
      <p:origin x="0" y="-315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idi Kervinen" userId="bd00bc95-dc42-4a5f-b032-fed72f7bb71e" providerId="ADAL" clId="{8B5BC22E-D6BA-441F-A297-C2937D156397}"/>
    <pc:docChg chg="undo custSel mod addSld delSld modSld sldOrd modMainMaster">
      <pc:chgData name="Heidi Kervinen" userId="bd00bc95-dc42-4a5f-b032-fed72f7bb71e" providerId="ADAL" clId="{8B5BC22E-D6BA-441F-A297-C2937D156397}" dt="2019-09-19T09:17:08.234" v="424" actId="403"/>
      <pc:docMkLst>
        <pc:docMk/>
      </pc:docMkLst>
      <pc:sldChg chg="addSp modSp mod setBg">
        <pc:chgData name="Heidi Kervinen" userId="bd00bc95-dc42-4a5f-b032-fed72f7bb71e" providerId="ADAL" clId="{8B5BC22E-D6BA-441F-A297-C2937D156397}" dt="2019-09-19T09:14:06.474" v="395" actId="6559"/>
        <pc:sldMkLst>
          <pc:docMk/>
          <pc:sldMk cId="1053917628" sldId="256"/>
        </pc:sldMkLst>
        <pc:spChg chg="mod">
          <ac:chgData name="Heidi Kervinen" userId="bd00bc95-dc42-4a5f-b032-fed72f7bb71e" providerId="ADAL" clId="{8B5BC22E-D6BA-441F-A297-C2937D156397}" dt="2019-09-19T09:14:06.474" v="395" actId="6559"/>
          <ac:spMkLst>
            <pc:docMk/>
            <pc:sldMk cId="1053917628" sldId="256"/>
            <ac:spMk id="2" creationId="{23379A59-8336-4919-AF75-600093C437E1}"/>
          </ac:spMkLst>
        </pc:spChg>
        <pc:spChg chg="mod">
          <ac:chgData name="Heidi Kervinen" userId="bd00bc95-dc42-4a5f-b032-fed72f7bb71e" providerId="ADAL" clId="{8B5BC22E-D6BA-441F-A297-C2937D156397}" dt="2019-09-19T09:13:30.868" v="382" actId="26606"/>
          <ac:spMkLst>
            <pc:docMk/>
            <pc:sldMk cId="1053917628" sldId="256"/>
            <ac:spMk id="3" creationId="{6E389451-0502-4822-9E97-2E36B7256D2B}"/>
          </ac:spMkLst>
        </pc:spChg>
        <pc:spChg chg="add">
          <ac:chgData name="Heidi Kervinen" userId="bd00bc95-dc42-4a5f-b032-fed72f7bb71e" providerId="ADAL" clId="{8B5BC22E-D6BA-441F-A297-C2937D156397}" dt="2019-09-19T09:13:30.868" v="382" actId="26606"/>
          <ac:spMkLst>
            <pc:docMk/>
            <pc:sldMk cId="1053917628" sldId="256"/>
            <ac:spMk id="8" creationId="{559AE206-7EBA-4D33-8BC9-9D8158553F0E}"/>
          </ac:spMkLst>
        </pc:spChg>
        <pc:spChg chg="add">
          <ac:chgData name="Heidi Kervinen" userId="bd00bc95-dc42-4a5f-b032-fed72f7bb71e" providerId="ADAL" clId="{8B5BC22E-D6BA-441F-A297-C2937D156397}" dt="2019-09-19T09:13:30.868" v="382" actId="26606"/>
          <ac:spMkLst>
            <pc:docMk/>
            <pc:sldMk cId="1053917628" sldId="256"/>
            <ac:spMk id="10" creationId="{6437D937-A7F1-4011-92B4-328E5BE1B166}"/>
          </ac:spMkLst>
        </pc:spChg>
        <pc:spChg chg="add">
          <ac:chgData name="Heidi Kervinen" userId="bd00bc95-dc42-4a5f-b032-fed72f7bb71e" providerId="ADAL" clId="{8B5BC22E-D6BA-441F-A297-C2937D156397}" dt="2019-09-19T09:13:30.868" v="382" actId="26606"/>
          <ac:spMkLst>
            <pc:docMk/>
            <pc:sldMk cId="1053917628" sldId="256"/>
            <ac:spMk id="12" creationId="{B672F332-AF08-46C6-94F0-77684310D7B7}"/>
          </ac:spMkLst>
        </pc:spChg>
        <pc:spChg chg="add">
          <ac:chgData name="Heidi Kervinen" userId="bd00bc95-dc42-4a5f-b032-fed72f7bb71e" providerId="ADAL" clId="{8B5BC22E-D6BA-441F-A297-C2937D156397}" dt="2019-09-19T09:13:30.868" v="382" actId="26606"/>
          <ac:spMkLst>
            <pc:docMk/>
            <pc:sldMk cId="1053917628" sldId="256"/>
            <ac:spMk id="14" creationId="{34244EF8-D73A-40E1-BE73-D46E6B4B04ED}"/>
          </ac:spMkLst>
        </pc:spChg>
        <pc:spChg chg="add">
          <ac:chgData name="Heidi Kervinen" userId="bd00bc95-dc42-4a5f-b032-fed72f7bb71e" providerId="ADAL" clId="{8B5BC22E-D6BA-441F-A297-C2937D156397}" dt="2019-09-19T09:13:30.868" v="382" actId="26606"/>
          <ac:spMkLst>
            <pc:docMk/>
            <pc:sldMk cId="1053917628" sldId="256"/>
            <ac:spMk id="16" creationId="{AB84D7E8-4ECB-42D7-ADBF-01689B0F24AE}"/>
          </ac:spMkLst>
        </pc:spChg>
        <pc:cxnChg chg="add">
          <ac:chgData name="Heidi Kervinen" userId="bd00bc95-dc42-4a5f-b032-fed72f7bb71e" providerId="ADAL" clId="{8B5BC22E-D6BA-441F-A297-C2937D156397}" dt="2019-09-19T09:13:30.868" v="382" actId="26606"/>
          <ac:cxnSpMkLst>
            <pc:docMk/>
            <pc:sldMk cId="1053917628" sldId="256"/>
            <ac:cxnSpMk id="18" creationId="{9E8E38ED-369A-44C2-B635-0BED0E48A6E8}"/>
          </ac:cxnSpMkLst>
        </pc:cxnChg>
      </pc:sldChg>
      <pc:sldChg chg="addSp modSp">
        <pc:chgData name="Heidi Kervinen" userId="bd00bc95-dc42-4a5f-b032-fed72f7bb71e" providerId="ADAL" clId="{8B5BC22E-D6BA-441F-A297-C2937D156397}" dt="2019-09-19T09:15:26.703" v="397" actId="403"/>
        <pc:sldMkLst>
          <pc:docMk/>
          <pc:sldMk cId="4077337709" sldId="257"/>
        </pc:sldMkLst>
        <pc:spChg chg="mod">
          <ac:chgData name="Heidi Kervinen" userId="bd00bc95-dc42-4a5f-b032-fed72f7bb71e" providerId="ADAL" clId="{8B5BC22E-D6BA-441F-A297-C2937D156397}" dt="2019-09-19T09:15:26.703" v="397" actId="403"/>
          <ac:spMkLst>
            <pc:docMk/>
            <pc:sldMk cId="4077337709" sldId="257"/>
            <ac:spMk id="2" creationId="{4B3EAA10-E942-4BF1-9587-C6077507EEA9}"/>
          </ac:spMkLst>
        </pc:spChg>
        <pc:spChg chg="mod">
          <ac:chgData name="Heidi Kervinen" userId="bd00bc95-dc42-4a5f-b032-fed72f7bb71e" providerId="ADAL" clId="{8B5BC22E-D6BA-441F-A297-C2937D156397}" dt="2019-09-19T09:06:19.958" v="374" actId="27636"/>
          <ac:spMkLst>
            <pc:docMk/>
            <pc:sldMk cId="4077337709" sldId="257"/>
            <ac:spMk id="3" creationId="{02113C2C-314C-49CC-8305-1CECB5BFEF7E}"/>
          </ac:spMkLst>
        </pc:spChg>
        <pc:picChg chg="add mod">
          <ac:chgData name="Heidi Kervinen" userId="bd00bc95-dc42-4a5f-b032-fed72f7bb71e" providerId="ADAL" clId="{8B5BC22E-D6BA-441F-A297-C2937D156397}" dt="2019-09-19T08:57:13.034" v="354" actId="1076"/>
          <ac:picMkLst>
            <pc:docMk/>
            <pc:sldMk cId="4077337709" sldId="257"/>
            <ac:picMk id="5" creationId="{EF089BAB-31F2-4F56-8F07-56BB73FE7375}"/>
          </ac:picMkLst>
        </pc:picChg>
        <pc:picChg chg="add mod">
          <ac:chgData name="Heidi Kervinen" userId="bd00bc95-dc42-4a5f-b032-fed72f7bb71e" providerId="ADAL" clId="{8B5BC22E-D6BA-441F-A297-C2937D156397}" dt="2019-09-19T08:56:58.816" v="348" actId="1440"/>
          <ac:picMkLst>
            <pc:docMk/>
            <pc:sldMk cId="4077337709" sldId="257"/>
            <ac:picMk id="7" creationId="{3C6C7563-A9C0-41BD-8213-4BA0A5037B88}"/>
          </ac:picMkLst>
        </pc:picChg>
      </pc:sldChg>
      <pc:sldChg chg="del">
        <pc:chgData name="Heidi Kervinen" userId="bd00bc95-dc42-4a5f-b032-fed72f7bb71e" providerId="ADAL" clId="{8B5BC22E-D6BA-441F-A297-C2937D156397}" dt="2019-09-19T09:02:21.638" v="373" actId="2696"/>
        <pc:sldMkLst>
          <pc:docMk/>
          <pc:sldMk cId="4035753369" sldId="258"/>
        </pc:sldMkLst>
      </pc:sldChg>
      <pc:sldChg chg="modSp">
        <pc:chgData name="Heidi Kervinen" userId="bd00bc95-dc42-4a5f-b032-fed72f7bb71e" providerId="ADAL" clId="{8B5BC22E-D6BA-441F-A297-C2937D156397}" dt="2019-09-19T09:15:45.647" v="403" actId="403"/>
        <pc:sldMkLst>
          <pc:docMk/>
          <pc:sldMk cId="90690404" sldId="259"/>
        </pc:sldMkLst>
        <pc:spChg chg="mod">
          <ac:chgData name="Heidi Kervinen" userId="bd00bc95-dc42-4a5f-b032-fed72f7bb71e" providerId="ADAL" clId="{8B5BC22E-D6BA-441F-A297-C2937D156397}" dt="2019-09-19T09:15:45.647" v="403" actId="403"/>
          <ac:spMkLst>
            <pc:docMk/>
            <pc:sldMk cId="90690404" sldId="259"/>
            <ac:spMk id="2" creationId="{7D7A292A-904A-4C54-BFC1-3037F11264FA}"/>
          </ac:spMkLst>
        </pc:spChg>
        <pc:spChg chg="mod">
          <ac:chgData name="Heidi Kervinen" userId="bd00bc95-dc42-4a5f-b032-fed72f7bb71e" providerId="ADAL" clId="{8B5BC22E-D6BA-441F-A297-C2937D156397}" dt="2019-09-19T09:06:20.165" v="376" actId="27636"/>
          <ac:spMkLst>
            <pc:docMk/>
            <pc:sldMk cId="90690404" sldId="259"/>
            <ac:spMk id="3" creationId="{201643AC-FEEA-4E33-A01B-5DB972C6A1C4}"/>
          </ac:spMkLst>
        </pc:spChg>
      </pc:sldChg>
      <pc:sldChg chg="modSp ord">
        <pc:chgData name="Heidi Kervinen" userId="bd00bc95-dc42-4a5f-b032-fed72f7bb71e" providerId="ADAL" clId="{8B5BC22E-D6BA-441F-A297-C2937D156397}" dt="2019-09-19T09:15:58.334" v="404" actId="403"/>
        <pc:sldMkLst>
          <pc:docMk/>
          <pc:sldMk cId="3569285193" sldId="260"/>
        </pc:sldMkLst>
        <pc:spChg chg="mod">
          <ac:chgData name="Heidi Kervinen" userId="bd00bc95-dc42-4a5f-b032-fed72f7bb71e" providerId="ADAL" clId="{8B5BC22E-D6BA-441F-A297-C2937D156397}" dt="2019-09-19T09:15:33.045" v="399" actId="403"/>
          <ac:spMkLst>
            <pc:docMk/>
            <pc:sldMk cId="3569285193" sldId="260"/>
            <ac:spMk id="2" creationId="{D436FC33-4111-4910-B993-C17A83DD8F50}"/>
          </ac:spMkLst>
        </pc:spChg>
        <pc:spChg chg="mod">
          <ac:chgData name="Heidi Kervinen" userId="bd00bc95-dc42-4a5f-b032-fed72f7bb71e" providerId="ADAL" clId="{8B5BC22E-D6BA-441F-A297-C2937D156397}" dt="2019-09-19T09:15:58.334" v="404" actId="403"/>
          <ac:spMkLst>
            <pc:docMk/>
            <pc:sldMk cId="3569285193" sldId="260"/>
            <ac:spMk id="3" creationId="{49F6CDC0-C724-4329-9231-048F890B20F5}"/>
          </ac:spMkLst>
        </pc:spChg>
      </pc:sldChg>
      <pc:sldChg chg="modSp ord">
        <pc:chgData name="Heidi Kervinen" userId="bd00bc95-dc42-4a5f-b032-fed72f7bb71e" providerId="ADAL" clId="{8B5BC22E-D6BA-441F-A297-C2937D156397}" dt="2019-09-19T09:17:08.234" v="424" actId="403"/>
        <pc:sldMkLst>
          <pc:docMk/>
          <pc:sldMk cId="2245111451" sldId="261"/>
        </pc:sldMkLst>
        <pc:spChg chg="mod">
          <ac:chgData name="Heidi Kervinen" userId="bd00bc95-dc42-4a5f-b032-fed72f7bb71e" providerId="ADAL" clId="{8B5BC22E-D6BA-441F-A297-C2937D156397}" dt="2019-09-19T09:17:08.234" v="424" actId="403"/>
          <ac:spMkLst>
            <pc:docMk/>
            <pc:sldMk cId="2245111451" sldId="261"/>
            <ac:spMk id="2" creationId="{1B40A03D-9F96-4E80-83A0-CC690DCF5E13}"/>
          </ac:spMkLst>
        </pc:spChg>
      </pc:sldChg>
      <pc:sldChg chg="modSp">
        <pc:chgData name="Heidi Kervinen" userId="bd00bc95-dc42-4a5f-b032-fed72f7bb71e" providerId="ADAL" clId="{8B5BC22E-D6BA-441F-A297-C2937D156397}" dt="2019-09-19T09:16:19.375" v="408" actId="403"/>
        <pc:sldMkLst>
          <pc:docMk/>
          <pc:sldMk cId="3380842387" sldId="262"/>
        </pc:sldMkLst>
        <pc:spChg chg="mod">
          <ac:chgData name="Heidi Kervinen" userId="bd00bc95-dc42-4a5f-b032-fed72f7bb71e" providerId="ADAL" clId="{8B5BC22E-D6BA-441F-A297-C2937D156397}" dt="2019-09-19T09:16:19.375" v="408" actId="403"/>
          <ac:spMkLst>
            <pc:docMk/>
            <pc:sldMk cId="3380842387" sldId="262"/>
            <ac:spMk id="2" creationId="{340E4852-D9F1-49F2-9AED-3AD95790A79B}"/>
          </ac:spMkLst>
        </pc:spChg>
        <pc:spChg chg="mod">
          <ac:chgData name="Heidi Kervinen" userId="bd00bc95-dc42-4a5f-b032-fed72f7bb71e" providerId="ADAL" clId="{8B5BC22E-D6BA-441F-A297-C2937D156397}" dt="2019-09-19T09:06:20.261" v="377" actId="27636"/>
          <ac:spMkLst>
            <pc:docMk/>
            <pc:sldMk cId="3380842387" sldId="262"/>
            <ac:spMk id="3" creationId="{9EA12CDD-37C2-4ADE-9931-4BC07C2867AE}"/>
          </ac:spMkLst>
        </pc:spChg>
      </pc:sldChg>
      <pc:sldChg chg="modSp ord">
        <pc:chgData name="Heidi Kervinen" userId="bd00bc95-dc42-4a5f-b032-fed72f7bb71e" providerId="ADAL" clId="{8B5BC22E-D6BA-441F-A297-C2937D156397}" dt="2019-09-19T09:16:42.606" v="416" actId="403"/>
        <pc:sldMkLst>
          <pc:docMk/>
          <pc:sldMk cId="2158433818" sldId="263"/>
        </pc:sldMkLst>
        <pc:spChg chg="mod">
          <ac:chgData name="Heidi Kervinen" userId="bd00bc95-dc42-4a5f-b032-fed72f7bb71e" providerId="ADAL" clId="{8B5BC22E-D6BA-441F-A297-C2937D156397}" dt="2019-09-19T09:16:42.606" v="416" actId="403"/>
          <ac:spMkLst>
            <pc:docMk/>
            <pc:sldMk cId="2158433818" sldId="263"/>
            <ac:spMk id="2" creationId="{F71C6B32-7FA2-42F1-99B4-7A4F31988637}"/>
          </ac:spMkLst>
        </pc:spChg>
        <pc:spChg chg="mod">
          <ac:chgData name="Heidi Kervinen" userId="bd00bc95-dc42-4a5f-b032-fed72f7bb71e" providerId="ADAL" clId="{8B5BC22E-D6BA-441F-A297-C2937D156397}" dt="2019-09-19T09:06:20.362" v="378" actId="27636"/>
          <ac:spMkLst>
            <pc:docMk/>
            <pc:sldMk cId="2158433818" sldId="263"/>
            <ac:spMk id="3" creationId="{C38D684B-4142-42E1-A93E-A02772348D7A}"/>
          </ac:spMkLst>
        </pc:spChg>
      </pc:sldChg>
      <pc:sldChg chg="addSp delSp modSp add mod ord setBg">
        <pc:chgData name="Heidi Kervinen" userId="bd00bc95-dc42-4a5f-b032-fed72f7bb71e" providerId="ADAL" clId="{8B5BC22E-D6BA-441F-A297-C2937D156397}" dt="2019-09-19T09:15:38.726" v="401" actId="403"/>
        <pc:sldMkLst>
          <pc:docMk/>
          <pc:sldMk cId="1138173328" sldId="264"/>
        </pc:sldMkLst>
        <pc:spChg chg="mod">
          <ac:chgData name="Heidi Kervinen" userId="bd00bc95-dc42-4a5f-b032-fed72f7bb71e" providerId="ADAL" clId="{8B5BC22E-D6BA-441F-A297-C2937D156397}" dt="2019-09-19T09:15:38.726" v="401" actId="403"/>
          <ac:spMkLst>
            <pc:docMk/>
            <pc:sldMk cId="1138173328" sldId="264"/>
            <ac:spMk id="2" creationId="{A942B890-FC42-44C7-B45A-F9AF00BB8B84}"/>
          </ac:spMkLst>
        </pc:spChg>
        <pc:spChg chg="del">
          <ac:chgData name="Heidi Kervinen" userId="bd00bc95-dc42-4a5f-b032-fed72f7bb71e" providerId="ADAL" clId="{8B5BC22E-D6BA-441F-A297-C2937D156397}" dt="2019-09-18T10:32:34.738" v="69" actId="931"/>
          <ac:spMkLst>
            <pc:docMk/>
            <pc:sldMk cId="1138173328" sldId="264"/>
            <ac:spMk id="3" creationId="{F3A3F9F4-52F1-4799-ACFD-78534DD9E38E}"/>
          </ac:spMkLst>
        </pc:spChg>
        <pc:spChg chg="add del">
          <ac:chgData name="Heidi Kervinen" userId="bd00bc95-dc42-4a5f-b032-fed72f7bb71e" providerId="ADAL" clId="{8B5BC22E-D6BA-441F-A297-C2937D156397}" dt="2019-09-18T10:32:47.365" v="73" actId="26606"/>
          <ac:spMkLst>
            <pc:docMk/>
            <pc:sldMk cId="1138173328" sldId="264"/>
            <ac:spMk id="10" creationId="{A4AC5506-6312-4701-8D3C-40187889A947}"/>
          </ac:spMkLst>
        </pc:spChg>
        <pc:spChg chg="add del">
          <ac:chgData name="Heidi Kervinen" userId="bd00bc95-dc42-4a5f-b032-fed72f7bb71e" providerId="ADAL" clId="{8B5BC22E-D6BA-441F-A297-C2937D156397}" dt="2019-09-18T10:32:59.639" v="75" actId="26606"/>
          <ac:spMkLst>
            <pc:docMk/>
            <pc:sldMk cId="1138173328" sldId="264"/>
            <ac:spMk id="12" creationId="{047C8CCB-F95D-4249-92DD-651249D3535A}"/>
          </ac:spMkLst>
        </pc:spChg>
        <pc:spChg chg="add del">
          <ac:chgData name="Heidi Kervinen" userId="bd00bc95-dc42-4a5f-b032-fed72f7bb71e" providerId="ADAL" clId="{8B5BC22E-D6BA-441F-A297-C2937D156397}" dt="2019-09-18T10:32:59.639" v="75" actId="26606"/>
          <ac:spMkLst>
            <pc:docMk/>
            <pc:sldMk cId="1138173328" sldId="264"/>
            <ac:spMk id="13" creationId="{6753252F-4873-4F63-801D-CC719279A7D5}"/>
          </ac:spMkLst>
        </pc:spChg>
        <pc:picChg chg="add mod">
          <ac:chgData name="Heidi Kervinen" userId="bd00bc95-dc42-4a5f-b032-fed72f7bb71e" providerId="ADAL" clId="{8B5BC22E-D6BA-441F-A297-C2937D156397}" dt="2019-09-18T10:33:09.053" v="78" actId="1076"/>
          <ac:picMkLst>
            <pc:docMk/>
            <pc:sldMk cId="1138173328" sldId="264"/>
            <ac:picMk id="5" creationId="{668262A9-DF2E-4235-887D-B27AB0DBA8A0}"/>
          </ac:picMkLst>
        </pc:picChg>
      </pc:sldChg>
      <pc:sldChg chg="addSp delSp modSp add">
        <pc:chgData name="Heidi Kervinen" userId="bd00bc95-dc42-4a5f-b032-fed72f7bb71e" providerId="ADAL" clId="{8B5BC22E-D6BA-441F-A297-C2937D156397}" dt="2019-09-19T09:16:07.047" v="406" actId="403"/>
        <pc:sldMkLst>
          <pc:docMk/>
          <pc:sldMk cId="85583824" sldId="265"/>
        </pc:sldMkLst>
        <pc:spChg chg="mod">
          <ac:chgData name="Heidi Kervinen" userId="bd00bc95-dc42-4a5f-b032-fed72f7bb71e" providerId="ADAL" clId="{8B5BC22E-D6BA-441F-A297-C2937D156397}" dt="2019-09-19T09:16:07.047" v="406" actId="403"/>
          <ac:spMkLst>
            <pc:docMk/>
            <pc:sldMk cId="85583824" sldId="265"/>
            <ac:spMk id="2" creationId="{99A5C9C7-C008-490E-BBCA-3A50D6C8A189}"/>
          </ac:spMkLst>
        </pc:spChg>
        <pc:spChg chg="del">
          <ac:chgData name="Heidi Kervinen" userId="bd00bc95-dc42-4a5f-b032-fed72f7bb71e" providerId="ADAL" clId="{8B5BC22E-D6BA-441F-A297-C2937D156397}" dt="2019-09-18T10:33:31.592" v="94" actId="931"/>
          <ac:spMkLst>
            <pc:docMk/>
            <pc:sldMk cId="85583824" sldId="265"/>
            <ac:spMk id="3" creationId="{87D4AB7C-322B-4D1D-B4F3-6367D16255AF}"/>
          </ac:spMkLst>
        </pc:spChg>
        <pc:picChg chg="add mod">
          <ac:chgData name="Heidi Kervinen" userId="bd00bc95-dc42-4a5f-b032-fed72f7bb71e" providerId="ADAL" clId="{8B5BC22E-D6BA-441F-A297-C2937D156397}" dt="2019-09-18T10:34:02.953" v="128" actId="1076"/>
          <ac:picMkLst>
            <pc:docMk/>
            <pc:sldMk cId="85583824" sldId="265"/>
            <ac:picMk id="5" creationId="{50F801D2-CAFA-4E81-AC3E-4974EC1A5DCE}"/>
          </ac:picMkLst>
        </pc:picChg>
      </pc:sldChg>
      <pc:sldChg chg="addSp delSp modSp add">
        <pc:chgData name="Heidi Kervinen" userId="bd00bc95-dc42-4a5f-b032-fed72f7bb71e" providerId="ADAL" clId="{8B5BC22E-D6BA-441F-A297-C2937D156397}" dt="2019-09-19T09:16:25.921" v="410" actId="403"/>
        <pc:sldMkLst>
          <pc:docMk/>
          <pc:sldMk cId="3224872556" sldId="266"/>
        </pc:sldMkLst>
        <pc:spChg chg="mod">
          <ac:chgData name="Heidi Kervinen" userId="bd00bc95-dc42-4a5f-b032-fed72f7bb71e" providerId="ADAL" clId="{8B5BC22E-D6BA-441F-A297-C2937D156397}" dt="2019-09-19T09:16:25.921" v="410" actId="403"/>
          <ac:spMkLst>
            <pc:docMk/>
            <pc:sldMk cId="3224872556" sldId="266"/>
            <ac:spMk id="2" creationId="{E9B4C693-EBE3-41A7-97CE-ACC587206C19}"/>
          </ac:spMkLst>
        </pc:spChg>
        <pc:spChg chg="del">
          <ac:chgData name="Heidi Kervinen" userId="bd00bc95-dc42-4a5f-b032-fed72f7bb71e" providerId="ADAL" clId="{8B5BC22E-D6BA-441F-A297-C2937D156397}" dt="2019-09-18T10:34:27.562" v="130" actId="931"/>
          <ac:spMkLst>
            <pc:docMk/>
            <pc:sldMk cId="3224872556" sldId="266"/>
            <ac:spMk id="3" creationId="{1C145A5D-1667-4E5F-A9D3-27BA29FCF3F4}"/>
          </ac:spMkLst>
        </pc:spChg>
        <pc:picChg chg="add mod">
          <ac:chgData name="Heidi Kervinen" userId="bd00bc95-dc42-4a5f-b032-fed72f7bb71e" providerId="ADAL" clId="{8B5BC22E-D6BA-441F-A297-C2937D156397}" dt="2019-09-18T10:34:50.413" v="150" actId="1076"/>
          <ac:picMkLst>
            <pc:docMk/>
            <pc:sldMk cId="3224872556" sldId="266"/>
            <ac:picMk id="5" creationId="{1E7A849C-812A-4DE7-91E2-481269C72092}"/>
          </ac:picMkLst>
        </pc:picChg>
      </pc:sldChg>
      <pc:sldChg chg="addSp delSp modSp add">
        <pc:chgData name="Heidi Kervinen" userId="bd00bc95-dc42-4a5f-b032-fed72f7bb71e" providerId="ADAL" clId="{8B5BC22E-D6BA-441F-A297-C2937D156397}" dt="2019-09-19T09:16:38.120" v="414" actId="403"/>
        <pc:sldMkLst>
          <pc:docMk/>
          <pc:sldMk cId="1495284441" sldId="267"/>
        </pc:sldMkLst>
        <pc:spChg chg="mod">
          <ac:chgData name="Heidi Kervinen" userId="bd00bc95-dc42-4a5f-b032-fed72f7bb71e" providerId="ADAL" clId="{8B5BC22E-D6BA-441F-A297-C2937D156397}" dt="2019-09-19T09:16:38.120" v="414" actId="403"/>
          <ac:spMkLst>
            <pc:docMk/>
            <pc:sldMk cId="1495284441" sldId="267"/>
            <ac:spMk id="2" creationId="{58DA4121-F714-452E-B312-7E7EA91F5475}"/>
          </ac:spMkLst>
        </pc:spChg>
        <pc:spChg chg="del">
          <ac:chgData name="Heidi Kervinen" userId="bd00bc95-dc42-4a5f-b032-fed72f7bb71e" providerId="ADAL" clId="{8B5BC22E-D6BA-441F-A297-C2937D156397}" dt="2019-09-18T10:35:26.311" v="157" actId="931"/>
          <ac:spMkLst>
            <pc:docMk/>
            <pc:sldMk cId="1495284441" sldId="267"/>
            <ac:spMk id="3" creationId="{93B10EC5-64D7-4D48-AAC2-08E69D5EC68E}"/>
          </ac:spMkLst>
        </pc:spChg>
        <pc:picChg chg="add mod">
          <ac:chgData name="Heidi Kervinen" userId="bd00bc95-dc42-4a5f-b032-fed72f7bb71e" providerId="ADAL" clId="{8B5BC22E-D6BA-441F-A297-C2937D156397}" dt="2019-09-18T10:35:37.162" v="163" actId="1076"/>
          <ac:picMkLst>
            <pc:docMk/>
            <pc:sldMk cId="1495284441" sldId="267"/>
            <ac:picMk id="5" creationId="{F08FE709-E04D-4A9A-80EE-9BAADB5A2BB2}"/>
          </ac:picMkLst>
        </pc:picChg>
      </pc:sldChg>
      <pc:sldChg chg="addSp delSp modSp add ord">
        <pc:chgData name="Heidi Kervinen" userId="bd00bc95-dc42-4a5f-b032-fed72f7bb71e" providerId="ADAL" clId="{8B5BC22E-D6BA-441F-A297-C2937D156397}" dt="2019-09-19T09:16:52.414" v="418" actId="403"/>
        <pc:sldMkLst>
          <pc:docMk/>
          <pc:sldMk cId="1784128753" sldId="268"/>
        </pc:sldMkLst>
        <pc:spChg chg="mod">
          <ac:chgData name="Heidi Kervinen" userId="bd00bc95-dc42-4a5f-b032-fed72f7bb71e" providerId="ADAL" clId="{8B5BC22E-D6BA-441F-A297-C2937D156397}" dt="2019-09-19T09:16:52.414" v="418" actId="403"/>
          <ac:spMkLst>
            <pc:docMk/>
            <pc:sldMk cId="1784128753" sldId="268"/>
            <ac:spMk id="2" creationId="{BB39183E-7AAE-4749-ACC3-03EEA8170AA2}"/>
          </ac:spMkLst>
        </pc:spChg>
        <pc:spChg chg="del">
          <ac:chgData name="Heidi Kervinen" userId="bd00bc95-dc42-4a5f-b032-fed72f7bb71e" providerId="ADAL" clId="{8B5BC22E-D6BA-441F-A297-C2937D156397}" dt="2019-09-18T10:36:09.009" v="204" actId="931"/>
          <ac:spMkLst>
            <pc:docMk/>
            <pc:sldMk cId="1784128753" sldId="268"/>
            <ac:spMk id="3" creationId="{8AAF9CFD-0F73-46E4-9272-B25C646AFEED}"/>
          </ac:spMkLst>
        </pc:spChg>
        <pc:picChg chg="add mod">
          <ac:chgData name="Heidi Kervinen" userId="bd00bc95-dc42-4a5f-b032-fed72f7bb71e" providerId="ADAL" clId="{8B5BC22E-D6BA-441F-A297-C2937D156397}" dt="2019-09-18T10:36:23.673" v="210" actId="1076"/>
          <ac:picMkLst>
            <pc:docMk/>
            <pc:sldMk cId="1784128753" sldId="268"/>
            <ac:picMk id="5" creationId="{71191BD5-8086-4CAB-A9EC-E0324873D8AC}"/>
          </ac:picMkLst>
        </pc:picChg>
      </pc:sldChg>
      <pc:sldChg chg="addSp delSp modSp add">
        <pc:chgData name="Heidi Kervinen" userId="bd00bc95-dc42-4a5f-b032-fed72f7bb71e" providerId="ADAL" clId="{8B5BC22E-D6BA-441F-A297-C2937D156397}" dt="2019-09-19T09:16:31.970" v="412" actId="403"/>
        <pc:sldMkLst>
          <pc:docMk/>
          <pc:sldMk cId="929011084" sldId="269"/>
        </pc:sldMkLst>
        <pc:spChg chg="mod">
          <ac:chgData name="Heidi Kervinen" userId="bd00bc95-dc42-4a5f-b032-fed72f7bb71e" providerId="ADAL" clId="{8B5BC22E-D6BA-441F-A297-C2937D156397}" dt="2019-09-19T09:16:31.970" v="412" actId="403"/>
          <ac:spMkLst>
            <pc:docMk/>
            <pc:sldMk cId="929011084" sldId="269"/>
            <ac:spMk id="2" creationId="{96A2BEA3-FDCD-4016-85AA-9C650A48A39B}"/>
          </ac:spMkLst>
        </pc:spChg>
        <pc:spChg chg="del">
          <ac:chgData name="Heidi Kervinen" userId="bd00bc95-dc42-4a5f-b032-fed72f7bb71e" providerId="ADAL" clId="{8B5BC22E-D6BA-441F-A297-C2937D156397}" dt="2019-09-18T10:37:01.830" v="230" actId="931"/>
          <ac:spMkLst>
            <pc:docMk/>
            <pc:sldMk cId="929011084" sldId="269"/>
            <ac:spMk id="3" creationId="{F1BFDB9D-3E29-417B-8EA4-871CA5F9CF8E}"/>
          </ac:spMkLst>
        </pc:spChg>
        <pc:picChg chg="add mod">
          <ac:chgData name="Heidi Kervinen" userId="bd00bc95-dc42-4a5f-b032-fed72f7bb71e" providerId="ADAL" clId="{8B5BC22E-D6BA-441F-A297-C2937D156397}" dt="2019-09-18T10:37:09.112" v="234" actId="1076"/>
          <ac:picMkLst>
            <pc:docMk/>
            <pc:sldMk cId="929011084" sldId="269"/>
            <ac:picMk id="5" creationId="{3E39771E-3BE2-44D8-8457-35D2F2BF3296}"/>
          </ac:picMkLst>
        </pc:picChg>
      </pc:sldChg>
      <pc:sldChg chg="addSp delSp modSp add ord">
        <pc:chgData name="Heidi Kervinen" userId="bd00bc95-dc42-4a5f-b032-fed72f7bb71e" providerId="ADAL" clId="{8B5BC22E-D6BA-441F-A297-C2937D156397}" dt="2019-09-19T09:16:56.469" v="420" actId="403"/>
        <pc:sldMkLst>
          <pc:docMk/>
          <pc:sldMk cId="1502884898" sldId="270"/>
        </pc:sldMkLst>
        <pc:spChg chg="mod">
          <ac:chgData name="Heidi Kervinen" userId="bd00bc95-dc42-4a5f-b032-fed72f7bb71e" providerId="ADAL" clId="{8B5BC22E-D6BA-441F-A297-C2937D156397}" dt="2019-09-19T09:16:56.469" v="420" actId="403"/>
          <ac:spMkLst>
            <pc:docMk/>
            <pc:sldMk cId="1502884898" sldId="270"/>
            <ac:spMk id="2" creationId="{836ADA0C-9D64-40D4-8E80-FB94AD5CC7B1}"/>
          </ac:spMkLst>
        </pc:spChg>
        <pc:spChg chg="del">
          <ac:chgData name="Heidi Kervinen" userId="bd00bc95-dc42-4a5f-b032-fed72f7bb71e" providerId="ADAL" clId="{8B5BC22E-D6BA-441F-A297-C2937D156397}" dt="2019-09-18T10:37:50.213" v="238" actId="931"/>
          <ac:spMkLst>
            <pc:docMk/>
            <pc:sldMk cId="1502884898" sldId="270"/>
            <ac:spMk id="3" creationId="{97C10081-8133-4959-A710-89CC7DBD79BF}"/>
          </ac:spMkLst>
        </pc:spChg>
        <pc:picChg chg="add mod">
          <ac:chgData name="Heidi Kervinen" userId="bd00bc95-dc42-4a5f-b032-fed72f7bb71e" providerId="ADAL" clId="{8B5BC22E-D6BA-441F-A297-C2937D156397}" dt="2019-09-18T10:38:00.244" v="243" actId="1076"/>
          <ac:picMkLst>
            <pc:docMk/>
            <pc:sldMk cId="1502884898" sldId="270"/>
            <ac:picMk id="5" creationId="{69FB56B4-DDB0-417D-B7D8-24238C45EA5C}"/>
          </ac:picMkLst>
        </pc:picChg>
      </pc:sldChg>
      <pc:sldChg chg="addSp delSp modSp add">
        <pc:chgData name="Heidi Kervinen" userId="bd00bc95-dc42-4a5f-b032-fed72f7bb71e" providerId="ADAL" clId="{8B5BC22E-D6BA-441F-A297-C2937D156397}" dt="2019-09-19T09:17:03.684" v="422" actId="403"/>
        <pc:sldMkLst>
          <pc:docMk/>
          <pc:sldMk cId="1700063825" sldId="271"/>
        </pc:sldMkLst>
        <pc:spChg chg="mod">
          <ac:chgData name="Heidi Kervinen" userId="bd00bc95-dc42-4a5f-b032-fed72f7bb71e" providerId="ADAL" clId="{8B5BC22E-D6BA-441F-A297-C2937D156397}" dt="2019-09-19T09:17:03.684" v="422" actId="403"/>
          <ac:spMkLst>
            <pc:docMk/>
            <pc:sldMk cId="1700063825" sldId="271"/>
            <ac:spMk id="2" creationId="{41AC1220-9780-40BE-8EB7-BC8FE0DC4D89}"/>
          </ac:spMkLst>
        </pc:spChg>
        <pc:spChg chg="del">
          <ac:chgData name="Heidi Kervinen" userId="bd00bc95-dc42-4a5f-b032-fed72f7bb71e" providerId="ADAL" clId="{8B5BC22E-D6BA-441F-A297-C2937D156397}" dt="2019-09-18T10:38:47.384" v="289" actId="931"/>
          <ac:spMkLst>
            <pc:docMk/>
            <pc:sldMk cId="1700063825" sldId="271"/>
            <ac:spMk id="3" creationId="{3B9CAB1A-7AEE-4B48-9045-CA5B53134611}"/>
          </ac:spMkLst>
        </pc:spChg>
        <pc:picChg chg="add mod">
          <ac:chgData name="Heidi Kervinen" userId="bd00bc95-dc42-4a5f-b032-fed72f7bb71e" providerId="ADAL" clId="{8B5BC22E-D6BA-441F-A297-C2937D156397}" dt="2019-09-18T10:38:57.428" v="293" actId="1076"/>
          <ac:picMkLst>
            <pc:docMk/>
            <pc:sldMk cId="1700063825" sldId="271"/>
            <ac:picMk id="5" creationId="{60B5A44A-A082-4FD9-B316-8120D1CEA444}"/>
          </ac:picMkLst>
        </pc:picChg>
      </pc:sldChg>
      <pc:sldMasterChg chg="modSp modSldLayout">
        <pc:chgData name="Heidi Kervinen" userId="bd00bc95-dc42-4a5f-b032-fed72f7bb71e" providerId="ADAL" clId="{8B5BC22E-D6BA-441F-A297-C2937D156397}" dt="2019-09-18T09:59:54.908" v="53" actId="403"/>
        <pc:sldMasterMkLst>
          <pc:docMk/>
          <pc:sldMasterMk cId="3335628095" sldId="2147483648"/>
        </pc:sldMasterMkLst>
        <pc:spChg chg="mod">
          <ac:chgData name="Heidi Kervinen" userId="bd00bc95-dc42-4a5f-b032-fed72f7bb71e" providerId="ADAL" clId="{8B5BC22E-D6BA-441F-A297-C2937D156397}" dt="2019-09-18T09:59:50.181" v="50" actId="113"/>
          <ac:spMkLst>
            <pc:docMk/>
            <pc:sldMasterMk cId="3335628095" sldId="2147483648"/>
            <ac:spMk id="2" creationId="{EAB9FFF3-6EA2-4DD9-93DF-8503DC563AB4}"/>
          </ac:spMkLst>
        </pc:spChg>
        <pc:spChg chg="mod">
          <ac:chgData name="Heidi Kervinen" userId="bd00bc95-dc42-4a5f-b032-fed72f7bb71e" providerId="ADAL" clId="{8B5BC22E-D6BA-441F-A297-C2937D156397}" dt="2019-09-18T09:59:54.908" v="53" actId="403"/>
          <ac:spMkLst>
            <pc:docMk/>
            <pc:sldMasterMk cId="3335628095" sldId="2147483648"/>
            <ac:spMk id="3" creationId="{201109C8-11E9-49D6-853D-85084183AC05}"/>
          </ac:spMkLst>
        </pc:spChg>
        <pc:sldLayoutChg chg="modSp">
          <pc:chgData name="Heidi Kervinen" userId="bd00bc95-dc42-4a5f-b032-fed72f7bb71e" providerId="ADAL" clId="{8B5BC22E-D6BA-441F-A297-C2937D156397}" dt="2019-09-18T09:58:43.350" v="29" actId="114"/>
          <pc:sldLayoutMkLst>
            <pc:docMk/>
            <pc:sldMasterMk cId="3335628095" sldId="2147483648"/>
            <pc:sldLayoutMk cId="281097227" sldId="2147483649"/>
          </pc:sldLayoutMkLst>
          <pc:spChg chg="mod">
            <ac:chgData name="Heidi Kervinen" userId="bd00bc95-dc42-4a5f-b032-fed72f7bb71e" providerId="ADAL" clId="{8B5BC22E-D6BA-441F-A297-C2937D156397}" dt="2019-09-18T09:58:30.701" v="24" actId="113"/>
            <ac:spMkLst>
              <pc:docMk/>
              <pc:sldMasterMk cId="3335628095" sldId="2147483648"/>
              <pc:sldLayoutMk cId="281097227" sldId="2147483649"/>
              <ac:spMk id="2" creationId="{523EE3DD-53D0-41B5-B75A-BD170B450130}"/>
            </ac:spMkLst>
          </pc:spChg>
          <pc:spChg chg="mod">
            <ac:chgData name="Heidi Kervinen" userId="bd00bc95-dc42-4a5f-b032-fed72f7bb71e" providerId="ADAL" clId="{8B5BC22E-D6BA-441F-A297-C2937D156397}" dt="2019-09-18T09:58:43.350" v="29" actId="114"/>
            <ac:spMkLst>
              <pc:docMk/>
              <pc:sldMasterMk cId="3335628095" sldId="2147483648"/>
              <pc:sldLayoutMk cId="281097227" sldId="2147483649"/>
              <ac:spMk id="3" creationId="{573D3B58-2E9D-4660-AC99-517017CDF221}"/>
            </ac:spMkLst>
          </pc:spChg>
        </pc:sldLayoutChg>
        <pc:sldLayoutChg chg="modSp">
          <pc:chgData name="Heidi Kervinen" userId="bd00bc95-dc42-4a5f-b032-fed72f7bb71e" providerId="ADAL" clId="{8B5BC22E-D6BA-441F-A297-C2937D156397}" dt="2019-09-18T09:58:08.210" v="20" actId="113"/>
          <pc:sldLayoutMkLst>
            <pc:docMk/>
            <pc:sldMasterMk cId="3335628095" sldId="2147483648"/>
            <pc:sldLayoutMk cId="2266568884" sldId="2147483650"/>
          </pc:sldLayoutMkLst>
          <pc:spChg chg="mod">
            <ac:chgData name="Heidi Kervinen" userId="bd00bc95-dc42-4a5f-b032-fed72f7bb71e" providerId="ADAL" clId="{8B5BC22E-D6BA-441F-A297-C2937D156397}" dt="2019-09-18T09:58:08.210" v="20" actId="113"/>
            <ac:spMkLst>
              <pc:docMk/>
              <pc:sldMasterMk cId="3335628095" sldId="2147483648"/>
              <pc:sldLayoutMk cId="2266568884" sldId="2147483650"/>
              <ac:spMk id="2" creationId="{341FE88A-FF19-4133-A244-EBA37ED99DF8}"/>
            </ac:spMkLst>
          </pc:spChg>
          <pc:spChg chg="mod">
            <ac:chgData name="Heidi Kervinen" userId="bd00bc95-dc42-4a5f-b032-fed72f7bb71e" providerId="ADAL" clId="{8B5BC22E-D6BA-441F-A297-C2937D156397}" dt="2019-09-18T09:58:01.677" v="14" actId="403"/>
            <ac:spMkLst>
              <pc:docMk/>
              <pc:sldMasterMk cId="3335628095" sldId="2147483648"/>
              <pc:sldLayoutMk cId="2266568884" sldId="2147483650"/>
              <ac:spMk id="3" creationId="{609B624D-7B93-4E9E-9703-30B55D9221B4}"/>
            </ac:spMkLst>
          </pc:spChg>
        </pc:sldLayoutChg>
        <pc:sldLayoutChg chg="modSp">
          <pc:chgData name="Heidi Kervinen" userId="bd00bc95-dc42-4a5f-b032-fed72f7bb71e" providerId="ADAL" clId="{8B5BC22E-D6BA-441F-A297-C2937D156397}" dt="2019-09-18T09:59:03.886" v="36" actId="403"/>
          <pc:sldLayoutMkLst>
            <pc:docMk/>
            <pc:sldMasterMk cId="3335628095" sldId="2147483648"/>
            <pc:sldLayoutMk cId="3399135327" sldId="2147483652"/>
          </pc:sldLayoutMkLst>
          <pc:spChg chg="mod">
            <ac:chgData name="Heidi Kervinen" userId="bd00bc95-dc42-4a5f-b032-fed72f7bb71e" providerId="ADAL" clId="{8B5BC22E-D6BA-441F-A297-C2937D156397}" dt="2019-09-18T09:58:54.339" v="32" actId="113"/>
            <ac:spMkLst>
              <pc:docMk/>
              <pc:sldMasterMk cId="3335628095" sldId="2147483648"/>
              <pc:sldLayoutMk cId="3399135327" sldId="2147483652"/>
              <ac:spMk id="2" creationId="{2E864749-8397-492B-A907-64B4FBC5A032}"/>
            </ac:spMkLst>
          </pc:spChg>
          <pc:spChg chg="mod">
            <ac:chgData name="Heidi Kervinen" userId="bd00bc95-dc42-4a5f-b032-fed72f7bb71e" providerId="ADAL" clId="{8B5BC22E-D6BA-441F-A297-C2937D156397}" dt="2019-09-18T09:58:58.730" v="34" actId="403"/>
            <ac:spMkLst>
              <pc:docMk/>
              <pc:sldMasterMk cId="3335628095" sldId="2147483648"/>
              <pc:sldLayoutMk cId="3399135327" sldId="2147483652"/>
              <ac:spMk id="3" creationId="{9E2A304D-298A-4C84-A627-219E95F8FB92}"/>
            </ac:spMkLst>
          </pc:spChg>
          <pc:spChg chg="mod">
            <ac:chgData name="Heidi Kervinen" userId="bd00bc95-dc42-4a5f-b032-fed72f7bb71e" providerId="ADAL" clId="{8B5BC22E-D6BA-441F-A297-C2937D156397}" dt="2019-09-18T09:59:03.886" v="36" actId="403"/>
            <ac:spMkLst>
              <pc:docMk/>
              <pc:sldMasterMk cId="3335628095" sldId="2147483648"/>
              <pc:sldLayoutMk cId="3399135327" sldId="2147483652"/>
              <ac:spMk id="4" creationId="{4F9B2DC9-FF21-4D9B-8B16-D142D9D08241}"/>
            </ac:spMkLst>
          </pc:spChg>
        </pc:sldLayoutChg>
        <pc:sldLayoutChg chg="modSp">
          <pc:chgData name="Heidi Kervinen" userId="bd00bc95-dc42-4a5f-b032-fed72f7bb71e" providerId="ADAL" clId="{8B5BC22E-D6BA-441F-A297-C2937D156397}" dt="2019-09-18T09:59:32.036" v="45" actId="403"/>
          <pc:sldLayoutMkLst>
            <pc:docMk/>
            <pc:sldMasterMk cId="3335628095" sldId="2147483648"/>
            <pc:sldLayoutMk cId="1064892091" sldId="2147483653"/>
          </pc:sldLayoutMkLst>
          <pc:spChg chg="mod">
            <ac:chgData name="Heidi Kervinen" userId="bd00bc95-dc42-4a5f-b032-fed72f7bb71e" providerId="ADAL" clId="{8B5BC22E-D6BA-441F-A297-C2937D156397}" dt="2019-09-18T09:59:14.385" v="39" actId="113"/>
            <ac:spMkLst>
              <pc:docMk/>
              <pc:sldMasterMk cId="3335628095" sldId="2147483648"/>
              <pc:sldLayoutMk cId="1064892091" sldId="2147483653"/>
              <ac:spMk id="2" creationId="{CD98128E-FCF0-4F87-90F6-C8267B4C3F34}"/>
            </ac:spMkLst>
          </pc:spChg>
          <pc:spChg chg="mod">
            <ac:chgData name="Heidi Kervinen" userId="bd00bc95-dc42-4a5f-b032-fed72f7bb71e" providerId="ADAL" clId="{8B5BC22E-D6BA-441F-A297-C2937D156397}" dt="2019-09-18T09:59:27.789" v="44" actId="403"/>
            <ac:spMkLst>
              <pc:docMk/>
              <pc:sldMasterMk cId="3335628095" sldId="2147483648"/>
              <pc:sldLayoutMk cId="1064892091" sldId="2147483653"/>
              <ac:spMk id="3" creationId="{D8531F92-ECC6-439D-875C-9F1A49EB5E7E}"/>
            </ac:spMkLst>
          </pc:spChg>
          <pc:spChg chg="mod">
            <ac:chgData name="Heidi Kervinen" userId="bd00bc95-dc42-4a5f-b032-fed72f7bb71e" providerId="ADAL" clId="{8B5BC22E-D6BA-441F-A297-C2937D156397}" dt="2019-09-18T09:59:19.777" v="41" actId="403"/>
            <ac:spMkLst>
              <pc:docMk/>
              <pc:sldMasterMk cId="3335628095" sldId="2147483648"/>
              <pc:sldLayoutMk cId="1064892091" sldId="2147483653"/>
              <ac:spMk id="4" creationId="{E8205F5F-9892-4D20-95D9-192B3376FE24}"/>
            </ac:spMkLst>
          </pc:spChg>
          <pc:spChg chg="mod">
            <ac:chgData name="Heidi Kervinen" userId="bd00bc95-dc42-4a5f-b032-fed72f7bb71e" providerId="ADAL" clId="{8B5BC22E-D6BA-441F-A297-C2937D156397}" dt="2019-09-18T09:59:32.036" v="45" actId="403"/>
            <ac:spMkLst>
              <pc:docMk/>
              <pc:sldMasterMk cId="3335628095" sldId="2147483648"/>
              <pc:sldLayoutMk cId="1064892091" sldId="2147483653"/>
              <ac:spMk id="5" creationId="{71D7A3DB-91C0-47D5-9113-83FFBBE1291A}"/>
            </ac:spMkLst>
          </pc:spChg>
          <pc:spChg chg="mod">
            <ac:chgData name="Heidi Kervinen" userId="bd00bc95-dc42-4a5f-b032-fed72f7bb71e" providerId="ADAL" clId="{8B5BC22E-D6BA-441F-A297-C2937D156397}" dt="2019-09-18T09:59:24.506" v="43" actId="403"/>
            <ac:spMkLst>
              <pc:docMk/>
              <pc:sldMasterMk cId="3335628095" sldId="2147483648"/>
              <pc:sldLayoutMk cId="1064892091" sldId="2147483653"/>
              <ac:spMk id="6" creationId="{C9A216BD-A7CA-4CD9-BF94-BE4F05046548}"/>
            </ac:spMkLst>
          </pc:spChg>
        </pc:sldLayoutChg>
        <pc:sldLayoutChg chg="modSp">
          <pc:chgData name="Heidi Kervinen" userId="bd00bc95-dc42-4a5f-b032-fed72f7bb71e" providerId="ADAL" clId="{8B5BC22E-D6BA-441F-A297-C2937D156397}" dt="2019-09-18T09:59:40.121" v="47" actId="113"/>
          <pc:sldLayoutMkLst>
            <pc:docMk/>
            <pc:sldMasterMk cId="3335628095" sldId="2147483648"/>
            <pc:sldLayoutMk cId="484328409" sldId="2147483654"/>
          </pc:sldLayoutMkLst>
          <pc:spChg chg="mod">
            <ac:chgData name="Heidi Kervinen" userId="bd00bc95-dc42-4a5f-b032-fed72f7bb71e" providerId="ADAL" clId="{8B5BC22E-D6BA-441F-A297-C2937D156397}" dt="2019-09-18T09:59:40.121" v="47" actId="113"/>
            <ac:spMkLst>
              <pc:docMk/>
              <pc:sldMasterMk cId="3335628095" sldId="2147483648"/>
              <pc:sldLayoutMk cId="484328409" sldId="2147483654"/>
              <ac:spMk id="2" creationId="{9A869D3B-4392-4D8D-89D2-A6F7569A8A3F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E83883-3EEC-4867-939F-C1E854C56C4C}" type="datetimeFigureOut">
              <a:rPr lang="fi-FI" smtClean="0"/>
              <a:t>19.9.2019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DBF81-CF38-49EB-AFF7-ACE7DBCC66F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53358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DBF81-CF38-49EB-AFF7-ACE7DBCC66F0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85153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8F333-E26E-4CC2-A605-9C286E5E0472}" type="datetimeFigureOut">
              <a:rPr lang="fi-FI" smtClean="0"/>
              <a:t>19.9.2019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8C003-7928-45C4-8414-75A0EA20485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29827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8F333-E26E-4CC2-A605-9C286E5E0472}" type="datetimeFigureOut">
              <a:rPr lang="fi-FI" smtClean="0"/>
              <a:t>19.9.2019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8C003-7928-45C4-8414-75A0EA20485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26475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8F333-E26E-4CC2-A605-9C286E5E0472}" type="datetimeFigureOut">
              <a:rPr lang="fi-FI" smtClean="0"/>
              <a:t>19.9.2019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8C003-7928-45C4-8414-75A0EA20485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27611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8F333-E26E-4CC2-A605-9C286E5E0472}" type="datetimeFigureOut">
              <a:rPr lang="fi-FI" smtClean="0"/>
              <a:t>19.9.2019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8C003-7928-45C4-8414-75A0EA20485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20077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8F333-E26E-4CC2-A605-9C286E5E0472}" type="datetimeFigureOut">
              <a:rPr lang="fi-FI" smtClean="0"/>
              <a:t>19.9.2019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8C003-7928-45C4-8414-75A0EA20485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45450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8F333-E26E-4CC2-A605-9C286E5E0472}" type="datetimeFigureOut">
              <a:rPr lang="fi-FI" smtClean="0"/>
              <a:t>19.9.2019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8C003-7928-45C4-8414-75A0EA20485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89411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8F333-E26E-4CC2-A605-9C286E5E0472}" type="datetimeFigureOut">
              <a:rPr lang="fi-FI" smtClean="0"/>
              <a:t>19.9.2019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8C003-7928-45C4-8414-75A0EA20485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28850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8F333-E26E-4CC2-A605-9C286E5E0472}" type="datetimeFigureOut">
              <a:rPr lang="fi-FI" smtClean="0"/>
              <a:t>19.9.2019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8C003-7928-45C4-8414-75A0EA20485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93395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8F333-E26E-4CC2-A605-9C286E5E0472}" type="datetimeFigureOut">
              <a:rPr lang="fi-FI" smtClean="0"/>
              <a:t>19.9.2019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8C003-7928-45C4-8414-75A0EA20485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24727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8F333-E26E-4CC2-A605-9C286E5E0472}" type="datetimeFigureOut">
              <a:rPr lang="fi-FI" smtClean="0"/>
              <a:t>19.9.2019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8C003-7928-45C4-8414-75A0EA20485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95706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8F333-E26E-4CC2-A605-9C286E5E0472}" type="datetimeFigureOut">
              <a:rPr lang="fi-FI" smtClean="0"/>
              <a:t>19.9.2019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8C003-7928-45C4-8414-75A0EA20485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70455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8F333-E26E-4CC2-A605-9C286E5E0472}" type="datetimeFigureOut">
              <a:rPr lang="fi-FI" smtClean="0"/>
              <a:t>19.9.2019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B8C003-7928-45C4-8414-75A0EA20485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2640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59AE206-7EBA-4D33-8BC9-9D8158553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3379A59-8336-4919-AF75-600093C437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4525347"/>
            <a:ext cx="6801321" cy="1737360"/>
          </a:xfrm>
        </p:spPr>
        <p:txBody>
          <a:bodyPr anchor="ctr">
            <a:normAutofit/>
          </a:bodyPr>
          <a:lstStyle/>
          <a:p>
            <a:pPr algn="r"/>
            <a:r>
              <a:rPr lang="fi-FI" b="1" spc="300" dirty="0"/>
              <a:t>CANVAN </a:t>
            </a:r>
            <a:br>
              <a:rPr lang="fi-FI" b="1" spc="300" dirty="0"/>
            </a:br>
            <a:r>
              <a:rPr lang="fi-FI" b="1" spc="300" dirty="0"/>
              <a:t>ALKEET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6E389451-0502-4822-9E97-2E36B7256D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61258" y="4525347"/>
            <a:ext cx="3258675" cy="1737360"/>
          </a:xfrm>
        </p:spPr>
        <p:txBody>
          <a:bodyPr anchor="ctr">
            <a:normAutofit/>
          </a:bodyPr>
          <a:lstStyle/>
          <a:p>
            <a:pPr algn="l"/>
            <a:endParaRPr lang="fi-FI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437D937-A7F1-4011-92B4-328E5BE1B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8567" y="620480"/>
            <a:ext cx="2243800" cy="224379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672F332-AF08-46C6-94F0-77684310D7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5001" y="2466604"/>
            <a:ext cx="962395" cy="96239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4244EF8-D73A-40E1-BE73-D46E6B4B04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5829" y="2327988"/>
            <a:ext cx="293695" cy="29369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B84D7E8-4ECB-42D7-ADBF-01689B0F24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2113" y="0"/>
            <a:ext cx="5699887" cy="4059244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E8E38ED-369A-44C2-B635-0BED0E48A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00392" y="4525347"/>
            <a:ext cx="0" cy="173736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39176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8DA4121-F714-452E-B312-7E7EA91F5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5400" dirty="0"/>
              <a:t>Kuva pankista</a:t>
            </a:r>
          </a:p>
        </p:txBody>
      </p:sp>
      <p:pic>
        <p:nvPicPr>
          <p:cNvPr id="5" name="Sisällön paikkamerkki 4" descr="Kuva, joka sisältää kohteen näyttökuva&#10;&#10;Kuvaus luotu automaattisesti">
            <a:extLst>
              <a:ext uri="{FF2B5EF4-FFF2-40B4-BE49-F238E27FC236}">
                <a16:creationId xmlns:a16="http://schemas.microsoft.com/office/drawing/2014/main" id="{F08FE709-E04D-4A9A-80EE-9BAADB5A2B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43" y="1442923"/>
            <a:ext cx="10515600" cy="5049952"/>
          </a:xfrm>
        </p:spPr>
      </p:pic>
    </p:spTree>
    <p:extLst>
      <p:ext uri="{BB962C8B-B14F-4D97-AF65-F5344CB8AC3E}">
        <p14:creationId xmlns:p14="http://schemas.microsoft.com/office/powerpoint/2010/main" val="14952844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1C6B32-7FA2-42F1-99B4-7A4F31988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5400" dirty="0"/>
              <a:t>Oman kuvan lisääminen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38D684B-4142-42E1-A93E-A02772348D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i-FI" dirty="0"/>
              <a:t> ”Lataukset”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dirty="0"/>
              <a:t> ”Lataa kuva” (etsi kuva tietokoneeltasi)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dirty="0"/>
              <a:t> Klikkaa kuvaa vasemmanpuoleisessa valikossa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dirty="0"/>
              <a:t> Siirrä kuvan oikeaan kohtaan</a:t>
            </a:r>
          </a:p>
          <a:p>
            <a:pPr marL="0" indent="0">
              <a:buNone/>
            </a:pPr>
            <a:r>
              <a:rPr lang="fi-FI" b="1" dirty="0"/>
              <a:t>TAI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dirty="0"/>
              <a:t> ”Elementit” –valikosta valitse ”Ruudukko” (etenkin jos lisää useamman kuvan)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dirty="0"/>
              <a:t> Raahaa kuva ”Lataukset”-valikosta ruudukon kohdalle</a:t>
            </a:r>
          </a:p>
        </p:txBody>
      </p:sp>
    </p:spTree>
    <p:extLst>
      <p:ext uri="{BB962C8B-B14F-4D97-AF65-F5344CB8AC3E}">
        <p14:creationId xmlns:p14="http://schemas.microsoft.com/office/powerpoint/2010/main" val="21584338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B39183E-7AAE-4749-ACC3-03EEA8170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5400" dirty="0"/>
              <a:t>Oman kuvan lisääminen</a:t>
            </a:r>
          </a:p>
        </p:txBody>
      </p:sp>
      <p:pic>
        <p:nvPicPr>
          <p:cNvPr id="5" name="Sisällön paikkamerkki 4" descr="Kuva, joka sisältää kohteen näyttökuva&#10;&#10;Kuvaus luotu automaattisesti">
            <a:extLst>
              <a:ext uri="{FF2B5EF4-FFF2-40B4-BE49-F238E27FC236}">
                <a16:creationId xmlns:a16="http://schemas.microsoft.com/office/drawing/2014/main" id="{71191BD5-8086-4CAB-A9EC-E0324873D8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837" y="1825625"/>
            <a:ext cx="8992325" cy="4351338"/>
          </a:xfrm>
        </p:spPr>
      </p:pic>
    </p:spTree>
    <p:extLst>
      <p:ext uri="{BB962C8B-B14F-4D97-AF65-F5344CB8AC3E}">
        <p14:creationId xmlns:p14="http://schemas.microsoft.com/office/powerpoint/2010/main" val="17841287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6ADA0C-9D64-40D4-8E80-FB94AD5CC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5400" dirty="0"/>
              <a:t>Elementtien lisääminen</a:t>
            </a:r>
          </a:p>
        </p:txBody>
      </p:sp>
      <p:pic>
        <p:nvPicPr>
          <p:cNvPr id="5" name="Sisällön paikkamerkki 4" descr="Kuva, joka sisältää kohteen näyttökuva&#10;&#10;Kuvaus luotu automaattisesti">
            <a:extLst>
              <a:ext uri="{FF2B5EF4-FFF2-40B4-BE49-F238E27FC236}">
                <a16:creationId xmlns:a16="http://schemas.microsoft.com/office/drawing/2014/main" id="{69FB56B4-DDB0-417D-B7D8-24238C45EA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463" y="1825625"/>
            <a:ext cx="9047074" cy="4351338"/>
          </a:xfrm>
        </p:spPr>
      </p:pic>
    </p:spTree>
    <p:extLst>
      <p:ext uri="{BB962C8B-B14F-4D97-AF65-F5344CB8AC3E}">
        <p14:creationId xmlns:p14="http://schemas.microsoft.com/office/powerpoint/2010/main" val="15028848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1AC1220-9780-40BE-8EB7-BC8FE0DC4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5400" dirty="0"/>
              <a:t>Tallentaminen</a:t>
            </a:r>
          </a:p>
        </p:txBody>
      </p:sp>
      <p:pic>
        <p:nvPicPr>
          <p:cNvPr id="5" name="Sisällön paikkamerkki 4" descr="Kuva, joka sisältää kohteen näyttökuva&#10;&#10;Kuvaus luotu automaattisesti">
            <a:extLst>
              <a:ext uri="{FF2B5EF4-FFF2-40B4-BE49-F238E27FC236}">
                <a16:creationId xmlns:a16="http://schemas.microsoft.com/office/drawing/2014/main" id="{60B5A44A-A082-4FD9-B316-8120D1CEA4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04" y="1338800"/>
            <a:ext cx="10699796" cy="5154075"/>
          </a:xfrm>
        </p:spPr>
      </p:pic>
    </p:spTree>
    <p:extLst>
      <p:ext uri="{BB962C8B-B14F-4D97-AF65-F5344CB8AC3E}">
        <p14:creationId xmlns:p14="http://schemas.microsoft.com/office/powerpoint/2010/main" val="17000638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B40A03D-9F96-4E80-83A0-CC690DCF5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5400" dirty="0"/>
              <a:t>Kivoja yksityiskohtia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034FE59-EC8A-4A67-A3C8-49DF704297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Elementit: viivoja, muotoja, kuvia, kehyksiä</a:t>
            </a:r>
          </a:p>
          <a:p>
            <a:pPr lvl="1"/>
            <a:r>
              <a:rPr lang="fi-FI" dirty="0"/>
              <a:t>”Sijainti”-valikolla saat siirrettyä muodon muiden taakse</a:t>
            </a:r>
          </a:p>
          <a:p>
            <a:pPr lvl="0"/>
            <a:r>
              <a:rPr lang="fi-FI" dirty="0"/>
              <a:t>Voit</a:t>
            </a:r>
            <a:r>
              <a:rPr lang="fi-FI" baseline="0" dirty="0"/>
              <a:t> avata muita mieleisiä suunnittelumalleja ja kopioida niiden elementtejä</a:t>
            </a:r>
          </a:p>
          <a:p>
            <a:pPr lvl="0"/>
            <a:r>
              <a:rPr lang="fi-FI" baseline="0" dirty="0"/>
              <a:t>Hakutoiminnolla löydät sopivia kuvia ja grafiikoita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45111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B3EAA10-E942-4BF1-9587-C6077507E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5400" dirty="0" err="1"/>
              <a:t>Canva</a:t>
            </a:r>
            <a:r>
              <a:rPr lang="fi-FI" sz="5400" dirty="0"/>
              <a:t>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2113C2C-314C-49CC-8305-1CECB5BFEF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865176" cy="4351338"/>
          </a:xfrm>
        </p:spPr>
        <p:txBody>
          <a:bodyPr>
            <a:normAutofit/>
          </a:bodyPr>
          <a:lstStyle/>
          <a:p>
            <a:r>
              <a:rPr lang="fi-FI" dirty="0"/>
              <a:t>Ilmainen palvelu, jossa voi itse suunnitella esim. mainoksia, logoja, esitteitä yms.</a:t>
            </a:r>
          </a:p>
          <a:p>
            <a:r>
              <a:rPr lang="fi-FI" dirty="0"/>
              <a:t>Valmiita ”suunnittelumalleja”, joihin ei tarvitse kuin muuttaa teksti</a:t>
            </a:r>
          </a:p>
          <a:p>
            <a:r>
              <a:rPr lang="fi-FI" dirty="0"/>
              <a:t>Paljon työkaluja omien mallien suunnittelemiseen</a:t>
            </a:r>
          </a:p>
        </p:txBody>
      </p:sp>
      <p:pic>
        <p:nvPicPr>
          <p:cNvPr id="5" name="Kuva 4" descr="Kuva, joka sisältää kohteen teksti, kirja&#10;&#10;Kuvaus luotu automaattisesti">
            <a:extLst>
              <a:ext uri="{FF2B5EF4-FFF2-40B4-BE49-F238E27FC236}">
                <a16:creationId xmlns:a16="http://schemas.microsoft.com/office/drawing/2014/main" id="{EF089BAB-31F2-4F56-8F07-56BB73FE73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480" y="2128442"/>
            <a:ext cx="3085236" cy="43644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Kuva 6" descr="Kuva, joka sisältää kohteen näyttökuva, ruoho, teksti&#10;&#10;Kuvaus luotu automaattisesti">
            <a:extLst>
              <a:ext uri="{FF2B5EF4-FFF2-40B4-BE49-F238E27FC236}">
                <a16:creationId xmlns:a16="http://schemas.microsoft.com/office/drawing/2014/main" id="{3C6C7563-A9C0-41BD-8213-4BA0A5037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38003"/>
            <a:ext cx="3395649" cy="4802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77337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36FC33-4111-4910-B993-C17A83DD8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5400" dirty="0"/>
              <a:t>Tapahtumamainoksen teko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9F6CDC0-C724-4329-9231-048F890B20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3200" dirty="0"/>
              <a:t>Kerää tarvittavat tiedot (MITÄ, MISSÄ, MILLOIN, MITÄ MAKSAA, MIKSI)</a:t>
            </a:r>
          </a:p>
          <a:p>
            <a:r>
              <a:rPr lang="fi-FI" sz="3200" dirty="0"/>
              <a:t>Valitse mallin muoto </a:t>
            </a:r>
          </a:p>
          <a:p>
            <a:r>
              <a:rPr lang="fi-FI" sz="3200" dirty="0"/>
              <a:t>Valitse sopiva design (lisäätkö itse kuvia, otsikon koko, ilme)</a:t>
            </a:r>
          </a:p>
          <a:p>
            <a:r>
              <a:rPr lang="fi-FI" sz="3200" dirty="0"/>
              <a:t>Vaihda tekstit (ja kuvat)</a:t>
            </a:r>
          </a:p>
          <a:p>
            <a:r>
              <a:rPr lang="fi-FI" sz="3200" dirty="0"/>
              <a:t>Tallenna valmis mainos tietokoneelle</a:t>
            </a:r>
          </a:p>
          <a:p>
            <a:r>
              <a:rPr lang="fi-FI" sz="3200" dirty="0"/>
              <a:t>Tulosta, jaa someen, </a:t>
            </a:r>
            <a:r>
              <a:rPr lang="fi-FI" sz="3200" dirty="0" err="1"/>
              <a:t>sähköpostita</a:t>
            </a:r>
            <a:r>
              <a:rPr lang="fi-FI" sz="3200" dirty="0"/>
              <a:t> </a:t>
            </a:r>
            <a:r>
              <a:rPr lang="fi-FI" sz="3200" dirty="0" err="1"/>
              <a:t>yms</a:t>
            </a:r>
            <a:r>
              <a:rPr lang="fi-FI" sz="32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569285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942B890-FC42-44C7-B45A-F9AF00BB8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5400" dirty="0"/>
              <a:t>Etusivu</a:t>
            </a:r>
          </a:p>
        </p:txBody>
      </p:sp>
      <p:pic>
        <p:nvPicPr>
          <p:cNvPr id="5" name="Sisällön paikkamerkki 4" descr="Kuva, joka sisältää kohteen näyttökuva&#10;&#10;Kuvaus luotu automaattisesti">
            <a:extLst>
              <a:ext uri="{FF2B5EF4-FFF2-40B4-BE49-F238E27FC236}">
                <a16:creationId xmlns:a16="http://schemas.microsoft.com/office/drawing/2014/main" id="{668262A9-DF2E-4235-887D-B27AB0DBA8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623" y="1825625"/>
            <a:ext cx="7172754" cy="4351338"/>
          </a:xfrm>
        </p:spPr>
      </p:pic>
    </p:spTree>
    <p:extLst>
      <p:ext uri="{BB962C8B-B14F-4D97-AF65-F5344CB8AC3E}">
        <p14:creationId xmlns:p14="http://schemas.microsoft.com/office/powerpoint/2010/main" val="1138173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D7A292A-904A-4C54-BFC1-3037F1126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5400" dirty="0"/>
              <a:t>Mallin valinta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01643AC-FEEA-4E33-A01B-5DB972C6A1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A4-asiakirja tai </a:t>
            </a:r>
            <a:r>
              <a:rPr lang="fi-FI" dirty="0" err="1"/>
              <a:t>flaijeri</a:t>
            </a:r>
            <a:r>
              <a:rPr lang="fi-FI" dirty="0"/>
              <a:t> (pysty, suorakaiteen muotoinen)</a:t>
            </a:r>
          </a:p>
          <a:p>
            <a:pPr lvl="1"/>
            <a:r>
              <a:rPr lang="fi-FI" dirty="0"/>
              <a:t>Helppo tulostaa A3/A4-paperille</a:t>
            </a:r>
          </a:p>
          <a:p>
            <a:pPr lvl="1"/>
            <a:r>
              <a:rPr lang="fi-FI" dirty="0"/>
              <a:t>Siisti myös Facebookissa ja Instagramin tarinoissa</a:t>
            </a:r>
          </a:p>
          <a:p>
            <a:pPr lvl="0"/>
            <a:r>
              <a:rPr lang="fi-FI" dirty="0"/>
              <a:t>Instagram-postaus,</a:t>
            </a:r>
            <a:r>
              <a:rPr lang="fi-FI" baseline="0" dirty="0"/>
              <a:t> Facebook-kansikuva, profiilikuva</a:t>
            </a:r>
          </a:p>
          <a:p>
            <a:pPr lvl="1"/>
            <a:r>
              <a:rPr lang="fi-FI" dirty="0"/>
              <a:t>Neliön</a:t>
            </a:r>
            <a:r>
              <a:rPr lang="fi-FI" baseline="0" dirty="0"/>
              <a:t> muotoisia</a:t>
            </a:r>
          </a:p>
          <a:p>
            <a:pPr lvl="1"/>
            <a:r>
              <a:rPr lang="fi-FI" baseline="0" dirty="0"/>
              <a:t>Voi käyttää myös esim. lehtimainoksen suunnitteluun</a:t>
            </a:r>
          </a:p>
          <a:p>
            <a:pPr lvl="0"/>
            <a:r>
              <a:rPr lang="fi-FI" baseline="0" dirty="0"/>
              <a:t>Sopiva design</a:t>
            </a:r>
          </a:p>
          <a:p>
            <a:pPr lvl="1"/>
            <a:r>
              <a:rPr lang="fi-FI" baseline="0" dirty="0"/>
              <a:t>Lisäätkö itse kuvia?</a:t>
            </a:r>
          </a:p>
          <a:p>
            <a:pPr lvl="1"/>
            <a:r>
              <a:rPr lang="fi-FI" baseline="0" dirty="0"/>
              <a:t>Kuinka paljon tekstiä?</a:t>
            </a:r>
          </a:p>
          <a:p>
            <a:pPr lvl="1"/>
            <a:r>
              <a:rPr lang="fi-FI" baseline="0" dirty="0"/>
              <a:t>Kuinka isot otsikot?</a:t>
            </a:r>
          </a:p>
        </p:txBody>
      </p:sp>
    </p:spTree>
    <p:extLst>
      <p:ext uri="{BB962C8B-B14F-4D97-AF65-F5344CB8AC3E}">
        <p14:creationId xmlns:p14="http://schemas.microsoft.com/office/powerpoint/2010/main" val="90690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9A5C9C7-C008-490E-BBCA-3A50D6C8A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5400" dirty="0"/>
              <a:t>Mallin valinta</a:t>
            </a:r>
          </a:p>
        </p:txBody>
      </p:sp>
      <p:pic>
        <p:nvPicPr>
          <p:cNvPr id="5" name="Sisällön paikkamerkki 4" descr="Kuva, joka sisältää kohteen näyttökuva&#10;&#10;Kuvaus luotu automaattisesti">
            <a:extLst>
              <a:ext uri="{FF2B5EF4-FFF2-40B4-BE49-F238E27FC236}">
                <a16:creationId xmlns:a16="http://schemas.microsoft.com/office/drawing/2014/main" id="{50F801D2-CAFA-4E81-AC3E-4974EC1A5D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338" y="1825625"/>
            <a:ext cx="9033324" cy="4351338"/>
          </a:xfrm>
        </p:spPr>
      </p:pic>
    </p:spTree>
    <p:extLst>
      <p:ext uri="{BB962C8B-B14F-4D97-AF65-F5344CB8AC3E}">
        <p14:creationId xmlns:p14="http://schemas.microsoft.com/office/powerpoint/2010/main" val="85583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40E4852-D9F1-49F2-9AED-3AD95790A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5400" dirty="0"/>
              <a:t>Tekstin muokkaus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EA12CDD-37C2-4ADE-9931-4BC07C286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>
                <a:latin typeface="AR BLANCA" panose="02000000000000000000" pitchFamily="2" charset="0"/>
              </a:rPr>
              <a:t>Fontti</a:t>
            </a:r>
          </a:p>
          <a:p>
            <a:r>
              <a:rPr lang="fi-FI" sz="3600" b="1" dirty="0"/>
              <a:t>Fonttikoko</a:t>
            </a:r>
          </a:p>
          <a:p>
            <a:r>
              <a:rPr lang="fi-FI" dirty="0">
                <a:solidFill>
                  <a:schemeClr val="accent5">
                    <a:lumMod val="75000"/>
                  </a:schemeClr>
                </a:solidFill>
              </a:rPr>
              <a:t>VÄRI </a:t>
            </a:r>
            <a:r>
              <a:rPr lang="fi-FI" dirty="0">
                <a:solidFill>
                  <a:schemeClr val="accent6">
                    <a:lumMod val="75000"/>
                  </a:schemeClr>
                </a:solidFill>
              </a:rPr>
              <a:t>(haulla tai ”+” -napista muita värejä)</a:t>
            </a:r>
          </a:p>
          <a:p>
            <a:r>
              <a:rPr lang="fi-FI" dirty="0"/>
              <a:t>Keskitys: Vasen reuna		/Keskellä/			Oikea reuna</a:t>
            </a:r>
          </a:p>
          <a:p>
            <a:pPr>
              <a:lnSpc>
                <a:spcPct val="150000"/>
              </a:lnSpc>
            </a:pPr>
            <a:r>
              <a:rPr lang="fi-FI" dirty="0"/>
              <a:t>Välistys: 	</a:t>
            </a:r>
            <a:r>
              <a:rPr lang="fi-FI" spc="300" dirty="0"/>
              <a:t>väli kirjainten välissä</a:t>
            </a:r>
            <a:r>
              <a:rPr lang="fi-FI" dirty="0"/>
              <a:t>/</a:t>
            </a:r>
            <a:br>
              <a:rPr lang="fi-FI" dirty="0"/>
            </a:br>
            <a:r>
              <a:rPr lang="fi-FI" dirty="0"/>
              <a:t>		</a:t>
            </a:r>
            <a:r>
              <a:rPr lang="fi-FI" spc="-150" dirty="0"/>
              <a:t>väli rivien välissä</a:t>
            </a:r>
          </a:p>
          <a:p>
            <a:pPr>
              <a:lnSpc>
                <a:spcPct val="150000"/>
              </a:lnSpc>
            </a:pPr>
            <a:r>
              <a:rPr lang="fi-FI" dirty="0"/>
              <a:t>Uusi tekstiruutu kohdasta ”Tekstit”</a:t>
            </a:r>
          </a:p>
        </p:txBody>
      </p:sp>
    </p:spTree>
    <p:extLst>
      <p:ext uri="{BB962C8B-B14F-4D97-AF65-F5344CB8AC3E}">
        <p14:creationId xmlns:p14="http://schemas.microsoft.com/office/powerpoint/2010/main" val="3380842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9B4C693-EBE3-41A7-97CE-ACC587206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5400" dirty="0"/>
              <a:t>Tekstinkäsittely</a:t>
            </a:r>
          </a:p>
        </p:txBody>
      </p:sp>
      <p:pic>
        <p:nvPicPr>
          <p:cNvPr id="5" name="Sisällön paikkamerkki 4" descr="Kuva, joka sisältää kohteen näyttökuva&#10;&#10;Kuvaus luotu automaattisesti">
            <a:extLst>
              <a:ext uri="{FF2B5EF4-FFF2-40B4-BE49-F238E27FC236}">
                <a16:creationId xmlns:a16="http://schemas.microsoft.com/office/drawing/2014/main" id="{1E7A849C-812A-4DE7-91E2-481269C720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91" y="1487837"/>
            <a:ext cx="10071618" cy="4844109"/>
          </a:xfrm>
        </p:spPr>
      </p:pic>
    </p:spTree>
    <p:extLst>
      <p:ext uri="{BB962C8B-B14F-4D97-AF65-F5344CB8AC3E}">
        <p14:creationId xmlns:p14="http://schemas.microsoft.com/office/powerpoint/2010/main" val="32248725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6A2BEA3-FDCD-4016-85AA-9C650A48A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5400" dirty="0"/>
              <a:t>Tekstin lisääminen</a:t>
            </a:r>
          </a:p>
        </p:txBody>
      </p:sp>
      <p:pic>
        <p:nvPicPr>
          <p:cNvPr id="5" name="Sisällön paikkamerkki 4" descr="Kuva, joka sisältää kohteen näyttökuva&#10;&#10;Kuvaus luotu automaattisesti">
            <a:extLst>
              <a:ext uri="{FF2B5EF4-FFF2-40B4-BE49-F238E27FC236}">
                <a16:creationId xmlns:a16="http://schemas.microsoft.com/office/drawing/2014/main" id="{3E39771E-3BE2-44D8-8457-35D2F2BF32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19" y="1307804"/>
            <a:ext cx="10796961" cy="5185071"/>
          </a:xfrm>
        </p:spPr>
      </p:pic>
    </p:spTree>
    <p:extLst>
      <p:ext uri="{BB962C8B-B14F-4D97-AF65-F5344CB8AC3E}">
        <p14:creationId xmlns:p14="http://schemas.microsoft.com/office/powerpoint/2010/main" val="9290110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-te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-te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51CCFA5C2EBCBA4BA3BD8CB4BD534DF2" ma:contentTypeVersion="2" ma:contentTypeDescription="Luo uusi asiakirja." ma:contentTypeScope="" ma:versionID="e3e27c9bc14f02680e735d5b45ce1184">
  <xsd:schema xmlns:xsd="http://www.w3.org/2001/XMLSchema" xmlns:xs="http://www.w3.org/2001/XMLSchema" xmlns:p="http://schemas.microsoft.com/office/2006/metadata/properties" xmlns:ns2="4cda0724-c129-40bf-aa1c-e55109cbd1e1" targetNamespace="http://schemas.microsoft.com/office/2006/metadata/properties" ma:root="true" ma:fieldsID="c866a059bf46ba3660cf10ab31ef80db" ns2:_="">
    <xsd:import namespace="4cda0724-c129-40bf-aa1c-e55109cbd1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da0724-c129-40bf-aa1c-e55109cbd1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6866FA9-A2C5-4093-8594-AA2DC456BEED}"/>
</file>

<file path=customXml/itemProps2.xml><?xml version="1.0" encoding="utf-8"?>
<ds:datastoreItem xmlns:ds="http://schemas.openxmlformats.org/officeDocument/2006/customXml" ds:itemID="{574B92F1-4FB8-45FF-990E-89D623786F33}"/>
</file>

<file path=customXml/itemProps3.xml><?xml version="1.0" encoding="utf-8"?>
<ds:datastoreItem xmlns:ds="http://schemas.openxmlformats.org/officeDocument/2006/customXml" ds:itemID="{F5F001FB-D781-4209-8D6D-C70E701A7EFA}"/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257</Words>
  <Application>Microsoft Office PowerPoint</Application>
  <PresentationFormat>Laajakuva</PresentationFormat>
  <Paragraphs>52</Paragraphs>
  <Slides>15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15</vt:i4>
      </vt:variant>
    </vt:vector>
  </HeadingPairs>
  <TitlesOfParts>
    <vt:vector size="21" baseType="lpstr">
      <vt:lpstr>AR BLANCA</vt:lpstr>
      <vt:lpstr>Arial</vt:lpstr>
      <vt:lpstr>Calibri</vt:lpstr>
      <vt:lpstr>Calibri Light</vt:lpstr>
      <vt:lpstr>Wingdings</vt:lpstr>
      <vt:lpstr>Office Theme</vt:lpstr>
      <vt:lpstr>CANVAN  ALKEET</vt:lpstr>
      <vt:lpstr>Canva?</vt:lpstr>
      <vt:lpstr>Tapahtumamainoksen teko</vt:lpstr>
      <vt:lpstr>Etusivu</vt:lpstr>
      <vt:lpstr>Mallin valinta</vt:lpstr>
      <vt:lpstr>Mallin valinta</vt:lpstr>
      <vt:lpstr>Tekstin muokkaus</vt:lpstr>
      <vt:lpstr>Tekstinkäsittely</vt:lpstr>
      <vt:lpstr>Tekstin lisääminen</vt:lpstr>
      <vt:lpstr>Kuva pankista</vt:lpstr>
      <vt:lpstr>Oman kuvan lisääminen</vt:lpstr>
      <vt:lpstr>Oman kuvan lisääminen</vt:lpstr>
      <vt:lpstr>Elementtien lisääminen</vt:lpstr>
      <vt:lpstr>Tallentaminen</vt:lpstr>
      <vt:lpstr>Kivoja yksityiskohtia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CANVAN  ALKEET</dc:title>
  <dc:creator>Heidi Kervinen</dc:creator>
  <cp:lastModifiedBy>Heidi Kervinen</cp:lastModifiedBy>
  <cp:revision>1</cp:revision>
  <dcterms:created xsi:type="dcterms:W3CDTF">2019-09-19T09:13:30Z</dcterms:created>
  <dcterms:modified xsi:type="dcterms:W3CDTF">2019-09-19T09:17:12Z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0x01010051CCFA5C2EBCBA4BA3BD8CB4BD534DF2</vt:lpwstr>
  </property>
</Properties>
</file>